
<file path=[Content_Types].xml><?xml version="1.0" encoding="utf-8"?>
<Types xmlns="http://schemas.openxmlformats.org/package/2006/content-types">
  <Override PartName="/ppt/slides/slide5.xml" ContentType="application/vnd.openxmlformats-officedocument.presentationml.slide+xml"/>
  <Override PartName="/ppt/slides/slide6.xml" ContentType="application/vnd.openxmlformats-officedocument.presentationml.slide+xml"/>
  <Override PartName="/ppt/slideLayouts/slideLayout7.xml" ContentType="application/vnd.openxmlformats-officedocument.presentationml.slideLayout+xml"/>
  <Override PartName="/ppt/slideLayouts/slideLayout8.xml" ContentType="application/vnd.openxmlformats-officedocument.presentationml.slideLayout+xml"/>
  <Default Extension="png" ContentType="image/png"/>
  <Override PartName="/ppt/slideMasters/slideMaster1.xml" ContentType="application/vnd.openxmlformats-officedocument.presentationml.slideMaster+xml"/>
  <Override PartName="/ppt/slides/slide3.xml" ContentType="application/vnd.openxmlformats-officedocument.presentationml.slide+xml"/>
  <Override PartName="/ppt/slides/slide4.xml" ContentType="application/vnd.openxmlformats-officedocument.presentationml.slide+xml"/>
  <Override PartName="/ppt/presProps.xml" ContentType="application/vnd.openxmlformats-officedocument.presentationml.presProps+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17.xml" ContentType="application/vnd.openxmlformats-officedocument.presentationml.slideLayout+xml"/>
  <Override PartName="/ppt/slides/slide1.xml" ContentType="application/vnd.openxmlformats-officedocument.presentationml.slide+xml"/>
  <Override PartName="/ppt/slides/slide2.xml" ContentType="application/vnd.openxmlformats-officedocument.presentationml.slide+xml"/>
  <Override PartName="/ppt/theme/theme1.xml" ContentType="application/vnd.openxmlformats-officedocument.theme+xml"/>
  <Default Extension="jpeg" ContentType="image/jpeg"/>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docProps/app.xml" ContentType="application/vnd.openxmlformats-officedocument.extended-properties+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tableStyles.xml" ContentType="application/vnd.openxmlformats-officedocument.presentationml.tableStyles+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0.xml" ContentType="application/vnd.openxmlformats-officedocument.presentationml.slideLayout+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slideLayouts/slideLayout9.xml" ContentType="application/vnd.openxmlformats-officedocument.presentationml.slideLayout+xml"/>
  <Override PartName="/docProps/core.xml" ContentType="application/vnd.openxmlformats-package.core-properties+xml"/>
  <Default Extension="mp4" ContentType="video/mp4"/>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258" r:id="rId3"/>
    <p:sldId id="257" r:id="rId4"/>
    <p:sldId id="266" r:id="rId5"/>
    <p:sldId id="259" r:id="rId6"/>
    <p:sldId id="265" r:id="rId7"/>
    <p:sldId id="267" r:id="rId8"/>
    <p:sldId id="264" r:id="rId9"/>
    <p:sldId id="260" r:id="rId10"/>
    <p:sldId id="261" r:id="rId11"/>
    <p:sldId id="262" r:id="rId12"/>
    <p:sldId id="263" r:id="rId1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521415D9-36F7-43E2-AB2F-B90AF26B5E84}">
      <p14:sectionLst xmlns:p14="http://schemas.microsoft.com/office/powerpoint/2010/main" xmlns="">
        <p14:section name="Default Section" id="{70EFD5FA-6273-4019-91F7-B2CE3189242A}">
          <p14:sldIdLst>
            <p14:sldId id="256"/>
            <p14:sldId id="258"/>
            <p14:sldId id="257"/>
          </p14:sldIdLst>
        </p14:section>
        <p14:section name="Daha önce neler yapılmış?" id="{B74ABE25-83AD-4DE8-88A9-E7FC5A22E8D4}">
          <p14:sldIdLst>
            <p14:sldId id="266"/>
            <p14:sldId id="259"/>
            <p14:sldId id="265"/>
          </p14:sldIdLst>
        </p14:section>
        <p14:section name="Untitled Section" id="{DAB289B4-6433-46D0-AFC9-A205EDC0CA4A}">
          <p14:sldIdLst>
            <p14:sldId id="267"/>
            <p14:sldId id="268"/>
            <p14:sldId id="269"/>
            <p14:sldId id="270"/>
            <p14:sldId id="264"/>
            <p14:sldId id="260"/>
            <p14:sldId id="261"/>
            <p14:sldId id="262"/>
            <p14:sldId id="263"/>
          </p14:sldIdLst>
        </p14:section>
      </p14:sectionLst>
    </p:ex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showOutlineIcons="0" horzBarState="maximized">
    <p:restoredLeft sz="17991" autoAdjust="0"/>
    <p:restoredTop sz="94660"/>
  </p:normalViewPr>
  <p:slideViewPr>
    <p:cSldViewPr snapToGrid="0">
      <p:cViewPr varScale="1">
        <p:scale>
          <a:sx n="76" d="100"/>
          <a:sy n="76" d="100"/>
        </p:scale>
        <p:origin x="-522" y="-84"/>
      </p:cViewPr>
      <p:guideLst>
        <p:guide orient="horz" pos="2160"/>
        <p:guide pos="3840"/>
      </p:guideLst>
    </p:cSldViewPr>
  </p:slideViewPr>
  <p:notesTextViewPr>
    <p:cViewPr>
      <p:scale>
        <a:sx n="1" d="1"/>
        <a:sy n="1" d="1"/>
      </p:scale>
      <p:origin x="0" y="0"/>
    </p:cViewPr>
  </p:notesText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viewProps" Target="view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presProps" Target="presProps.xml"/></Relationships>
</file>

<file path=ppt/media/image1.jpeg>
</file>

<file path=ppt/media/image2.png>
</file>

<file path=ppt/media/image3.png>
</file>

<file path=ppt/media/image4.png>
</file>

<file path=ppt/media/image5.png>
</file>

<file path=ppt/media/image6.png>
</file>

<file path=ppt/media/image7.png>
</file>

<file path=ppt/media/image8.png>
</file>

<file path=ppt/media/image9.jpeg>
</file>

<file path=ppt/media/media1.mp4>
</file>

<file path=ppt/media/media2.mp4>
</file>

<file path=ppt/slideLayouts/_rels/slideLayout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66" name="Picture 2" descr="\\DROBO-FS\QuickDrops\JB\PPTX NG\Droplets\LightingOverlay.png"/>
          <p:cNvPicPr>
            <a:picLocks noChangeAspect="1" noChangeArrowheads="1"/>
          </p:cNvPicPr>
          <p:nvPr/>
        </p:nvPicPr>
        <p:blipFill>
          <a:blip r:embed="rId2">
            <a:alphaModFix amt="30000"/>
            <a:extLst>
              <a:ext uri="{28A0092B-C50C-407E-A947-70E740481C1C}">
                <a14:useLocalDpi xmlns:a14="http://schemas.microsoft.com/office/drawing/2010/main" xmlns=""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11" name="Group 10"/>
          <p:cNvGrpSpPr/>
          <p:nvPr/>
        </p:nvGrpSpPr>
        <p:grpSpPr>
          <a:xfrm>
            <a:off x="0" y="0"/>
            <a:ext cx="2305051" cy="6858001"/>
            <a:chOff x="0" y="0"/>
            <a:chExt cx="2305051" cy="6858001"/>
          </a:xfrm>
          <a:gradFill flip="none" rotWithShape="1">
            <a:gsLst>
              <a:gs pos="0">
                <a:schemeClr val="tx2"/>
              </a:gs>
              <a:gs pos="100000">
                <a:schemeClr val="bg2">
                  <a:lumMod val="60000"/>
                  <a:lumOff val="40000"/>
                </a:schemeClr>
              </a:gs>
            </a:gsLst>
            <a:lin ang="5400000" scaled="0"/>
            <a:tileRect/>
          </a:gradFill>
        </p:grpSpPr>
        <p:sp>
          <p:nvSpPr>
            <p:cNvPr id="12" name="Rectangle 5"/>
            <p:cNvSpPr>
              <a:spLocks noChangeArrowheads="1"/>
            </p:cNvSpPr>
            <p:nvPr/>
          </p:nvSpPr>
          <p:spPr bwMode="auto">
            <a:xfrm>
              <a:off x="1209675"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3" name="Freeform 6"/>
            <p:cNvSpPr>
              <a:spLocks noEditPoints="1"/>
            </p:cNvSpPr>
            <p:nvPr/>
          </p:nvSpPr>
          <p:spPr bwMode="auto">
            <a:xfrm>
              <a:off x="1128713"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7"/>
            <p:cNvSpPr>
              <a:spLocks noEditPoints="1"/>
            </p:cNvSpPr>
            <p:nvPr/>
          </p:nvSpPr>
          <p:spPr bwMode="auto">
            <a:xfrm>
              <a:off x="1123950"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Rectangle 8"/>
            <p:cNvSpPr>
              <a:spLocks noChangeArrowheads="1"/>
            </p:cNvSpPr>
            <p:nvPr/>
          </p:nvSpPr>
          <p:spPr bwMode="auto">
            <a:xfrm>
              <a:off x="414338" y="9525"/>
              <a:ext cx="28575" cy="44815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16" name="Freeform 9"/>
            <p:cNvSpPr>
              <a:spLocks noEditPoints="1"/>
            </p:cNvSpPr>
            <p:nvPr/>
          </p:nvSpPr>
          <p:spPr bwMode="auto">
            <a:xfrm>
              <a:off x="333375"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10"/>
            <p:cNvSpPr/>
            <p:nvPr/>
          </p:nvSpPr>
          <p:spPr bwMode="auto">
            <a:xfrm>
              <a:off x="190500" y="9525"/>
              <a:ext cx="152400" cy="908050"/>
            </a:xfrm>
            <a:custGeom>
              <a:avLst/>
              <a:gdLst/>
              <a:ahLst/>
              <a:cxnLst/>
              <a:rect l="0" t="0" r="r" b="b"/>
              <a:pathLst>
                <a:path w="96" h="572">
                  <a:moveTo>
                    <a:pt x="15" y="572"/>
                  </a:moveTo>
                  <a:lnTo>
                    <a:pt x="0" y="566"/>
                  </a:lnTo>
                  <a:lnTo>
                    <a:pt x="81" y="380"/>
                  </a:lnTo>
                  <a:lnTo>
                    <a:pt x="81" y="0"/>
                  </a:lnTo>
                  <a:lnTo>
                    <a:pt x="96" y="0"/>
                  </a:lnTo>
                  <a:lnTo>
                    <a:pt x="96" y="383"/>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11"/>
            <p:cNvSpPr/>
            <p:nvPr/>
          </p:nvSpPr>
          <p:spPr bwMode="auto">
            <a:xfrm>
              <a:off x="1290638" y="14288"/>
              <a:ext cx="376238" cy="1801813"/>
            </a:xfrm>
            <a:custGeom>
              <a:avLst/>
              <a:gdLst/>
              <a:ahLst/>
              <a:cxnLst/>
              <a:rect l="0" t="0" r="r" b="b"/>
              <a:pathLst>
                <a:path w="237" h="1135">
                  <a:moveTo>
                    <a:pt x="222" y="1135"/>
                  </a:moveTo>
                  <a:lnTo>
                    <a:pt x="0" y="620"/>
                  </a:lnTo>
                  <a:lnTo>
                    <a:pt x="0" y="0"/>
                  </a:lnTo>
                  <a:lnTo>
                    <a:pt x="18" y="0"/>
                  </a:lnTo>
                  <a:lnTo>
                    <a:pt x="18" y="617"/>
                  </a:lnTo>
                  <a:lnTo>
                    <a:pt x="237" y="1129"/>
                  </a:lnTo>
                  <a:lnTo>
                    <a:pt x="222"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12"/>
            <p:cNvSpPr>
              <a:spLocks noEditPoints="1"/>
            </p:cNvSpPr>
            <p:nvPr/>
          </p:nvSpPr>
          <p:spPr bwMode="auto">
            <a:xfrm>
              <a:off x="1600200" y="180181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Freeform 13"/>
            <p:cNvSpPr/>
            <p:nvPr/>
          </p:nvSpPr>
          <p:spPr bwMode="auto">
            <a:xfrm>
              <a:off x="1381125" y="9525"/>
              <a:ext cx="371475" cy="1425575"/>
            </a:xfrm>
            <a:custGeom>
              <a:avLst/>
              <a:gdLst/>
              <a:ahLst/>
              <a:cxnLst/>
              <a:rect l="0" t="0" r="r" b="b"/>
              <a:pathLst>
                <a:path w="234" h="898">
                  <a:moveTo>
                    <a:pt x="219" y="898"/>
                  </a:moveTo>
                  <a:lnTo>
                    <a:pt x="0" y="383"/>
                  </a:lnTo>
                  <a:lnTo>
                    <a:pt x="0" y="0"/>
                  </a:lnTo>
                  <a:lnTo>
                    <a:pt x="15" y="0"/>
                  </a:lnTo>
                  <a:lnTo>
                    <a:pt x="15" y="380"/>
                  </a:lnTo>
                  <a:lnTo>
                    <a:pt x="234" y="892"/>
                  </a:lnTo>
                  <a:lnTo>
                    <a:pt x="219"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1" name="Freeform 14"/>
            <p:cNvSpPr/>
            <p:nvPr/>
          </p:nvSpPr>
          <p:spPr bwMode="auto">
            <a:xfrm>
              <a:off x="1643063"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2" name="Freeform 15"/>
            <p:cNvSpPr>
              <a:spLocks noEditPoints="1"/>
            </p:cNvSpPr>
            <p:nvPr/>
          </p:nvSpPr>
          <p:spPr bwMode="auto">
            <a:xfrm>
              <a:off x="1685925" y="14208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16"/>
            <p:cNvSpPr>
              <a:spLocks noEditPoints="1"/>
            </p:cNvSpPr>
            <p:nvPr/>
          </p:nvSpPr>
          <p:spPr bwMode="auto">
            <a:xfrm>
              <a:off x="168592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17"/>
            <p:cNvSpPr/>
            <p:nvPr/>
          </p:nvSpPr>
          <p:spPr bwMode="auto">
            <a:xfrm>
              <a:off x="1743075" y="4763"/>
              <a:ext cx="419100" cy="522288"/>
            </a:xfrm>
            <a:custGeom>
              <a:avLst/>
              <a:gdLst/>
              <a:ahLst/>
              <a:cxnLst/>
              <a:rect l="0" t="0" r="r" b="b"/>
              <a:pathLst>
                <a:path w="264" h="329">
                  <a:moveTo>
                    <a:pt x="252" y="329"/>
                  </a:moveTo>
                  <a:lnTo>
                    <a:pt x="45" y="120"/>
                  </a:lnTo>
                  <a:lnTo>
                    <a:pt x="0" y="6"/>
                  </a:lnTo>
                  <a:lnTo>
                    <a:pt x="15" y="0"/>
                  </a:lnTo>
                  <a:lnTo>
                    <a:pt x="60" y="111"/>
                  </a:lnTo>
                  <a:lnTo>
                    <a:pt x="264" y="317"/>
                  </a:lnTo>
                  <a:lnTo>
                    <a:pt x="252" y="32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18"/>
            <p:cNvSpPr>
              <a:spLocks noEditPoints="1"/>
            </p:cNvSpPr>
            <p:nvPr/>
          </p:nvSpPr>
          <p:spPr bwMode="auto">
            <a:xfrm>
              <a:off x="2119313"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9"/>
            <p:cNvSpPr/>
            <p:nvPr/>
          </p:nvSpPr>
          <p:spPr bwMode="auto">
            <a:xfrm>
              <a:off x="952500" y="4763"/>
              <a:ext cx="152400" cy="908050"/>
            </a:xfrm>
            <a:custGeom>
              <a:avLst/>
              <a:gdLst/>
              <a:ahLst/>
              <a:cxnLst/>
              <a:rect l="0" t="0" r="r" b="b"/>
              <a:pathLst>
                <a:path w="96" h="572">
                  <a:moveTo>
                    <a:pt x="15" y="572"/>
                  </a:moveTo>
                  <a:lnTo>
                    <a:pt x="0" y="572"/>
                  </a:lnTo>
                  <a:lnTo>
                    <a:pt x="0" y="189"/>
                  </a:lnTo>
                  <a:lnTo>
                    <a:pt x="81" y="0"/>
                  </a:lnTo>
                  <a:lnTo>
                    <a:pt x="96" y="6"/>
                  </a:lnTo>
                  <a:lnTo>
                    <a:pt x="15" y="192"/>
                  </a:lnTo>
                  <a:lnTo>
                    <a:pt x="15" y="57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20"/>
            <p:cNvSpPr>
              <a:spLocks noEditPoints="1"/>
            </p:cNvSpPr>
            <p:nvPr/>
          </p:nvSpPr>
          <p:spPr bwMode="auto">
            <a:xfrm>
              <a:off x="866775"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2"/>
                    <a:pt x="4" y="20"/>
                  </a:cubicBezTo>
                  <a:cubicBezTo>
                    <a:pt x="4" y="29"/>
                    <a:pt x="11"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21"/>
            <p:cNvSpPr>
              <a:spLocks noEditPoints="1"/>
            </p:cNvSpPr>
            <p:nvPr/>
          </p:nvSpPr>
          <p:spPr bwMode="auto">
            <a:xfrm>
              <a:off x="890588" y="15541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22"/>
            <p:cNvSpPr/>
            <p:nvPr/>
          </p:nvSpPr>
          <p:spPr bwMode="auto">
            <a:xfrm>
              <a:off x="738188" y="5622925"/>
              <a:ext cx="338138" cy="1216025"/>
            </a:xfrm>
            <a:custGeom>
              <a:avLst/>
              <a:gdLst/>
              <a:ahLst/>
              <a:cxnLst/>
              <a:rect l="0" t="0" r="r" b="b"/>
              <a:pathLst>
                <a:path w="213" h="766">
                  <a:moveTo>
                    <a:pt x="213" y="766"/>
                  </a:moveTo>
                  <a:lnTo>
                    <a:pt x="195" y="766"/>
                  </a:lnTo>
                  <a:lnTo>
                    <a:pt x="195" y="464"/>
                  </a:lnTo>
                  <a:lnTo>
                    <a:pt x="0" y="6"/>
                  </a:lnTo>
                  <a:lnTo>
                    <a:pt x="12" y="0"/>
                  </a:lnTo>
                  <a:lnTo>
                    <a:pt x="213" y="461"/>
                  </a:lnTo>
                  <a:lnTo>
                    <a:pt x="213"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23"/>
            <p:cNvSpPr>
              <a:spLocks noEditPoints="1"/>
            </p:cNvSpPr>
            <p:nvPr/>
          </p:nvSpPr>
          <p:spPr bwMode="auto">
            <a:xfrm>
              <a:off x="647700" y="5480050"/>
              <a:ext cx="157163" cy="157163"/>
            </a:xfrm>
            <a:custGeom>
              <a:avLst/>
              <a:gdLst/>
              <a:ahLst/>
              <a:cxnLst/>
              <a:rect l="0" t="0" r="r" b="b"/>
              <a:pathLst>
                <a:path w="33" h="33">
                  <a:moveTo>
                    <a:pt x="17" y="33"/>
                  </a:moveTo>
                  <a:cubicBezTo>
                    <a:pt x="8" y="33"/>
                    <a:pt x="0" y="26"/>
                    <a:pt x="0" y="17"/>
                  </a:cubicBezTo>
                  <a:cubicBezTo>
                    <a:pt x="0" y="8"/>
                    <a:pt x="8" y="0"/>
                    <a:pt x="17" y="0"/>
                  </a:cubicBezTo>
                  <a:cubicBezTo>
                    <a:pt x="26" y="0"/>
                    <a:pt x="33" y="8"/>
                    <a:pt x="33" y="17"/>
                  </a:cubicBezTo>
                  <a:cubicBezTo>
                    <a:pt x="33" y="26"/>
                    <a:pt x="26" y="33"/>
                    <a:pt x="17" y="33"/>
                  </a:cubicBezTo>
                  <a:close/>
                  <a:moveTo>
                    <a:pt x="17" y="4"/>
                  </a:moveTo>
                  <a:cubicBezTo>
                    <a:pt x="10" y="4"/>
                    <a:pt x="4" y="10"/>
                    <a:pt x="4" y="17"/>
                  </a:cubicBezTo>
                  <a:cubicBezTo>
                    <a:pt x="4" y="24"/>
                    <a:pt x="10" y="29"/>
                    <a:pt x="17" y="29"/>
                  </a:cubicBezTo>
                  <a:cubicBezTo>
                    <a:pt x="23" y="29"/>
                    <a:pt x="29" y="24"/>
                    <a:pt x="29" y="17"/>
                  </a:cubicBezTo>
                  <a:cubicBezTo>
                    <a:pt x="29" y="10"/>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24"/>
            <p:cNvSpPr>
              <a:spLocks noEditPoints="1"/>
            </p:cNvSpPr>
            <p:nvPr/>
          </p:nvSpPr>
          <p:spPr bwMode="auto">
            <a:xfrm>
              <a:off x="66675" y="903288"/>
              <a:ext cx="190500" cy="190500"/>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2"/>
                    <a:pt x="4" y="20"/>
                  </a:cubicBezTo>
                  <a:cubicBezTo>
                    <a:pt x="4" y="29"/>
                    <a:pt x="12" y="36"/>
                    <a:pt x="20" y="36"/>
                  </a:cubicBezTo>
                  <a:cubicBezTo>
                    <a:pt x="29" y="36"/>
                    <a:pt x="36" y="29"/>
                    <a:pt x="36" y="20"/>
                  </a:cubicBezTo>
                  <a:cubicBezTo>
                    <a:pt x="36" y="12"/>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Freeform 25"/>
            <p:cNvSpPr/>
            <p:nvPr/>
          </p:nvSpPr>
          <p:spPr bwMode="auto">
            <a:xfrm>
              <a:off x="0" y="3897313"/>
              <a:ext cx="133350" cy="266700"/>
            </a:xfrm>
            <a:custGeom>
              <a:avLst/>
              <a:gdLst/>
              <a:ahLst/>
              <a:cxnLst/>
              <a:rect l="0" t="0" r="r" b="b"/>
              <a:pathLst>
                <a:path w="84" h="168">
                  <a:moveTo>
                    <a:pt x="69" y="168"/>
                  </a:moveTo>
                  <a:lnTo>
                    <a:pt x="0" y="6"/>
                  </a:lnTo>
                  <a:lnTo>
                    <a:pt x="12" y="0"/>
                  </a:lnTo>
                  <a:lnTo>
                    <a:pt x="84" y="162"/>
                  </a:lnTo>
                  <a:lnTo>
                    <a:pt x="69" y="16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3" name="Freeform 26"/>
            <p:cNvSpPr>
              <a:spLocks noEditPoints="1"/>
            </p:cNvSpPr>
            <p:nvPr/>
          </p:nvSpPr>
          <p:spPr bwMode="auto">
            <a:xfrm>
              <a:off x="66675" y="414972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27"/>
            <p:cNvSpPr/>
            <p:nvPr/>
          </p:nvSpPr>
          <p:spPr bwMode="auto">
            <a:xfrm>
              <a:off x="0" y="1644650"/>
              <a:ext cx="133350" cy="269875"/>
            </a:xfrm>
            <a:custGeom>
              <a:avLst/>
              <a:gdLst/>
              <a:ahLst/>
              <a:cxnLst/>
              <a:rect l="0" t="0" r="r" b="b"/>
              <a:pathLst>
                <a:path w="84" h="170">
                  <a:moveTo>
                    <a:pt x="12" y="170"/>
                  </a:moveTo>
                  <a:lnTo>
                    <a:pt x="0" y="164"/>
                  </a:lnTo>
                  <a:lnTo>
                    <a:pt x="69" y="0"/>
                  </a:lnTo>
                  <a:lnTo>
                    <a:pt x="84" y="6"/>
                  </a:lnTo>
                  <a:lnTo>
                    <a:pt x="12" y="17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28"/>
            <p:cNvSpPr>
              <a:spLocks noEditPoints="1"/>
            </p:cNvSpPr>
            <p:nvPr/>
          </p:nvSpPr>
          <p:spPr bwMode="auto">
            <a:xfrm>
              <a:off x="66675" y="146843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9"/>
            <p:cNvSpPr/>
            <p:nvPr/>
          </p:nvSpPr>
          <p:spPr bwMode="auto">
            <a:xfrm>
              <a:off x="695325" y="4763"/>
              <a:ext cx="309563" cy="1558925"/>
            </a:xfrm>
            <a:custGeom>
              <a:avLst/>
              <a:gdLst/>
              <a:ahLst/>
              <a:cxnLst/>
              <a:rect l="0" t="0" r="r" b="b"/>
              <a:pathLst>
                <a:path w="195" h="982">
                  <a:moveTo>
                    <a:pt x="195" y="982"/>
                  </a:moveTo>
                  <a:lnTo>
                    <a:pt x="177" y="982"/>
                  </a:lnTo>
                  <a:lnTo>
                    <a:pt x="177" y="805"/>
                  </a:lnTo>
                  <a:lnTo>
                    <a:pt x="0" y="629"/>
                  </a:lnTo>
                  <a:lnTo>
                    <a:pt x="0" y="0"/>
                  </a:lnTo>
                  <a:lnTo>
                    <a:pt x="18" y="0"/>
                  </a:lnTo>
                  <a:lnTo>
                    <a:pt x="18" y="623"/>
                  </a:lnTo>
                  <a:lnTo>
                    <a:pt x="195" y="796"/>
                  </a:lnTo>
                  <a:lnTo>
                    <a:pt x="195" y="98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Freeform 30"/>
            <p:cNvSpPr>
              <a:spLocks noEditPoints="1"/>
            </p:cNvSpPr>
            <p:nvPr/>
          </p:nvSpPr>
          <p:spPr bwMode="auto">
            <a:xfrm>
              <a:off x="57150" y="48815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8" name="Freeform 31"/>
            <p:cNvSpPr/>
            <p:nvPr/>
          </p:nvSpPr>
          <p:spPr bwMode="auto">
            <a:xfrm>
              <a:off x="138113" y="5060950"/>
              <a:ext cx="304800" cy="1778000"/>
            </a:xfrm>
            <a:custGeom>
              <a:avLst/>
              <a:gdLst/>
              <a:ahLst/>
              <a:cxnLst/>
              <a:rect l="0" t="0" r="r" b="b"/>
              <a:pathLst>
                <a:path w="192" h="1120">
                  <a:moveTo>
                    <a:pt x="192" y="1120"/>
                  </a:moveTo>
                  <a:lnTo>
                    <a:pt x="177" y="1120"/>
                  </a:lnTo>
                  <a:lnTo>
                    <a:pt x="177" y="360"/>
                  </a:lnTo>
                  <a:lnTo>
                    <a:pt x="0" y="183"/>
                  </a:lnTo>
                  <a:lnTo>
                    <a:pt x="0" y="0"/>
                  </a:lnTo>
                  <a:lnTo>
                    <a:pt x="15" y="0"/>
                  </a:lnTo>
                  <a:lnTo>
                    <a:pt x="15" y="177"/>
                  </a:lnTo>
                  <a:lnTo>
                    <a:pt x="192" y="354"/>
                  </a:lnTo>
                  <a:lnTo>
                    <a:pt x="192" y="112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32"/>
            <p:cNvSpPr>
              <a:spLocks noEditPoints="1"/>
            </p:cNvSpPr>
            <p:nvPr/>
          </p:nvSpPr>
          <p:spPr bwMode="auto">
            <a:xfrm>
              <a:off x="561975" y="6430963"/>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Rectangle 33"/>
            <p:cNvSpPr>
              <a:spLocks noChangeArrowheads="1"/>
            </p:cNvSpPr>
            <p:nvPr/>
          </p:nvSpPr>
          <p:spPr bwMode="auto">
            <a:xfrm>
              <a:off x="642938" y="6610350"/>
              <a:ext cx="23813" cy="242888"/>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41" name="Freeform 34"/>
            <p:cNvSpPr>
              <a:spLocks noEditPoints="1"/>
            </p:cNvSpPr>
            <p:nvPr/>
          </p:nvSpPr>
          <p:spPr bwMode="auto">
            <a:xfrm>
              <a:off x="76200" y="6430963"/>
              <a:ext cx="190500" cy="188913"/>
            </a:xfrm>
            <a:custGeom>
              <a:avLst/>
              <a:gdLst/>
              <a:ahLst/>
              <a:cxnLst/>
              <a:rect l="0" t="0" r="r" b="b"/>
              <a:pathLst>
                <a:path w="40" h="40">
                  <a:moveTo>
                    <a:pt x="20" y="40"/>
                  </a:moveTo>
                  <a:cubicBezTo>
                    <a:pt x="9" y="40"/>
                    <a:pt x="0" y="31"/>
                    <a:pt x="0" y="20"/>
                  </a:cubicBezTo>
                  <a:cubicBezTo>
                    <a:pt x="0" y="9"/>
                    <a:pt x="9" y="0"/>
                    <a:pt x="20" y="0"/>
                  </a:cubicBezTo>
                  <a:cubicBezTo>
                    <a:pt x="32" y="0"/>
                    <a:pt x="40" y="9"/>
                    <a:pt x="40" y="20"/>
                  </a:cubicBezTo>
                  <a:cubicBezTo>
                    <a:pt x="40" y="31"/>
                    <a:pt x="32"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35"/>
            <p:cNvSpPr/>
            <p:nvPr/>
          </p:nvSpPr>
          <p:spPr bwMode="auto">
            <a:xfrm>
              <a:off x="0" y="5978525"/>
              <a:ext cx="190500" cy="461963"/>
            </a:xfrm>
            <a:custGeom>
              <a:avLst/>
              <a:gdLst/>
              <a:ahLst/>
              <a:cxnLst/>
              <a:rect l="0" t="0" r="r" b="b"/>
              <a:pathLst>
                <a:path w="120" h="291">
                  <a:moveTo>
                    <a:pt x="120" y="291"/>
                  </a:moveTo>
                  <a:lnTo>
                    <a:pt x="105" y="291"/>
                  </a:lnTo>
                  <a:lnTo>
                    <a:pt x="105" y="114"/>
                  </a:lnTo>
                  <a:lnTo>
                    <a:pt x="0" y="9"/>
                  </a:lnTo>
                  <a:lnTo>
                    <a:pt x="12" y="0"/>
                  </a:lnTo>
                  <a:lnTo>
                    <a:pt x="120" y="108"/>
                  </a:lnTo>
                  <a:lnTo>
                    <a:pt x="120" y="29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36"/>
            <p:cNvSpPr/>
            <p:nvPr/>
          </p:nvSpPr>
          <p:spPr bwMode="auto">
            <a:xfrm>
              <a:off x="1014413" y="1801813"/>
              <a:ext cx="214313" cy="755650"/>
            </a:xfrm>
            <a:custGeom>
              <a:avLst/>
              <a:gdLst/>
              <a:ahLst/>
              <a:cxnLst/>
              <a:rect l="0" t="0" r="r" b="b"/>
              <a:pathLst>
                <a:path w="135" h="476">
                  <a:moveTo>
                    <a:pt x="12" y="476"/>
                  </a:moveTo>
                  <a:lnTo>
                    <a:pt x="0" y="476"/>
                  </a:lnTo>
                  <a:lnTo>
                    <a:pt x="0" y="128"/>
                  </a:lnTo>
                  <a:lnTo>
                    <a:pt x="126" y="0"/>
                  </a:lnTo>
                  <a:lnTo>
                    <a:pt x="135" y="9"/>
                  </a:lnTo>
                  <a:lnTo>
                    <a:pt x="12" y="131"/>
                  </a:lnTo>
                  <a:lnTo>
                    <a:pt x="12" y="47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37"/>
            <p:cNvSpPr>
              <a:spLocks noEditPoints="1"/>
            </p:cNvSpPr>
            <p:nvPr/>
          </p:nvSpPr>
          <p:spPr bwMode="auto">
            <a:xfrm>
              <a:off x="938213" y="2547938"/>
              <a:ext cx="166688" cy="160338"/>
            </a:xfrm>
            <a:custGeom>
              <a:avLst/>
              <a:gdLst/>
              <a:ahLst/>
              <a:cxnLst/>
              <a:rect l="0" t="0" r="r" b="b"/>
              <a:pathLst>
                <a:path w="35" h="34">
                  <a:moveTo>
                    <a:pt x="18" y="34"/>
                  </a:moveTo>
                  <a:cubicBezTo>
                    <a:pt x="8" y="34"/>
                    <a:pt x="0" y="26"/>
                    <a:pt x="0" y="17"/>
                  </a:cubicBezTo>
                  <a:cubicBezTo>
                    <a:pt x="0" y="7"/>
                    <a:pt x="8" y="0"/>
                    <a:pt x="18" y="0"/>
                  </a:cubicBezTo>
                  <a:cubicBezTo>
                    <a:pt x="27" y="0"/>
                    <a:pt x="35" y="7"/>
                    <a:pt x="35" y="17"/>
                  </a:cubicBezTo>
                  <a:cubicBezTo>
                    <a:pt x="35" y="26"/>
                    <a:pt x="27" y="34"/>
                    <a:pt x="18" y="34"/>
                  </a:cubicBezTo>
                  <a:close/>
                  <a:moveTo>
                    <a:pt x="18" y="4"/>
                  </a:moveTo>
                  <a:cubicBezTo>
                    <a:pt x="10" y="4"/>
                    <a:pt x="4" y="10"/>
                    <a:pt x="4" y="17"/>
                  </a:cubicBezTo>
                  <a:cubicBezTo>
                    <a:pt x="4" y="24"/>
                    <a:pt x="10" y="30"/>
                    <a:pt x="18" y="30"/>
                  </a:cubicBezTo>
                  <a:cubicBezTo>
                    <a:pt x="25" y="30"/>
                    <a:pt x="31" y="24"/>
                    <a:pt x="31" y="17"/>
                  </a:cubicBezTo>
                  <a:cubicBezTo>
                    <a:pt x="31" y="10"/>
                    <a:pt x="25" y="4"/>
                    <a:pt x="18"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38"/>
            <p:cNvSpPr/>
            <p:nvPr/>
          </p:nvSpPr>
          <p:spPr bwMode="auto">
            <a:xfrm>
              <a:off x="595313" y="4763"/>
              <a:ext cx="638175" cy="4025900"/>
            </a:xfrm>
            <a:custGeom>
              <a:avLst/>
              <a:gdLst/>
              <a:ahLst/>
              <a:cxnLst/>
              <a:rect l="0" t="0" r="r" b="b"/>
              <a:pathLst>
                <a:path w="402" h="2536">
                  <a:moveTo>
                    <a:pt x="402" y="2536"/>
                  </a:moveTo>
                  <a:lnTo>
                    <a:pt x="387" y="2536"/>
                  </a:lnTo>
                  <a:lnTo>
                    <a:pt x="387" y="2311"/>
                  </a:lnTo>
                  <a:lnTo>
                    <a:pt x="0" y="1925"/>
                  </a:lnTo>
                  <a:lnTo>
                    <a:pt x="0" y="0"/>
                  </a:lnTo>
                  <a:lnTo>
                    <a:pt x="15" y="0"/>
                  </a:lnTo>
                  <a:lnTo>
                    <a:pt x="15" y="1916"/>
                  </a:lnTo>
                  <a:lnTo>
                    <a:pt x="402" y="2302"/>
                  </a:lnTo>
                  <a:lnTo>
                    <a:pt x="402" y="253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9"/>
            <p:cNvSpPr/>
            <p:nvPr/>
          </p:nvSpPr>
          <p:spPr bwMode="auto">
            <a:xfrm>
              <a:off x="1223963"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40"/>
            <p:cNvSpPr>
              <a:spLocks noEditPoints="1"/>
            </p:cNvSpPr>
            <p:nvPr/>
          </p:nvSpPr>
          <p:spPr bwMode="auto">
            <a:xfrm>
              <a:off x="1300163" y="1849438"/>
              <a:ext cx="109538" cy="107950"/>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8" name="Freeform 41"/>
            <p:cNvSpPr/>
            <p:nvPr/>
          </p:nvSpPr>
          <p:spPr bwMode="auto">
            <a:xfrm>
              <a:off x="280988" y="3417888"/>
              <a:ext cx="142875" cy="474663"/>
            </a:xfrm>
            <a:custGeom>
              <a:avLst/>
              <a:gdLst/>
              <a:ahLst/>
              <a:cxnLst/>
              <a:rect l="0" t="0" r="r" b="b"/>
              <a:pathLst>
                <a:path w="90" h="299">
                  <a:moveTo>
                    <a:pt x="12" y="299"/>
                  </a:moveTo>
                  <a:lnTo>
                    <a:pt x="0" y="299"/>
                  </a:lnTo>
                  <a:lnTo>
                    <a:pt x="0" y="80"/>
                  </a:lnTo>
                  <a:lnTo>
                    <a:pt x="81" y="0"/>
                  </a:lnTo>
                  <a:lnTo>
                    <a:pt x="90" y="8"/>
                  </a:lnTo>
                  <a:lnTo>
                    <a:pt x="12" y="83"/>
                  </a:lnTo>
                  <a:lnTo>
                    <a:pt x="12" y="299"/>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9" name="Freeform 42"/>
            <p:cNvSpPr>
              <a:spLocks noEditPoints="1"/>
            </p:cNvSpPr>
            <p:nvPr/>
          </p:nvSpPr>
          <p:spPr bwMode="auto">
            <a:xfrm>
              <a:off x="238125" y="3883025"/>
              <a:ext cx="109538" cy="109538"/>
            </a:xfrm>
            <a:custGeom>
              <a:avLst/>
              <a:gdLst/>
              <a:ahLst/>
              <a:cxnLst/>
              <a:rect l="0" t="0" r="r" b="b"/>
              <a:pathLst>
                <a:path w="23" h="23">
                  <a:moveTo>
                    <a:pt x="11" y="23"/>
                  </a:moveTo>
                  <a:cubicBezTo>
                    <a:pt x="5" y="23"/>
                    <a:pt x="0" y="18"/>
                    <a:pt x="0" y="12"/>
                  </a:cubicBezTo>
                  <a:cubicBezTo>
                    <a:pt x="0" y="5"/>
                    <a:pt x="5" y="0"/>
                    <a:pt x="11" y="0"/>
                  </a:cubicBezTo>
                  <a:cubicBezTo>
                    <a:pt x="17" y="0"/>
                    <a:pt x="23" y="5"/>
                    <a:pt x="23" y="12"/>
                  </a:cubicBezTo>
                  <a:cubicBezTo>
                    <a:pt x="23" y="18"/>
                    <a:pt x="17" y="23"/>
                    <a:pt x="11" y="23"/>
                  </a:cubicBezTo>
                  <a:close/>
                  <a:moveTo>
                    <a:pt x="11" y="4"/>
                  </a:moveTo>
                  <a:cubicBezTo>
                    <a:pt x="7" y="4"/>
                    <a:pt x="4" y="8"/>
                    <a:pt x="4" y="12"/>
                  </a:cubicBezTo>
                  <a:cubicBezTo>
                    <a:pt x="4" y="16"/>
                    <a:pt x="7" y="19"/>
                    <a:pt x="11" y="19"/>
                  </a:cubicBezTo>
                  <a:cubicBezTo>
                    <a:pt x="15" y="19"/>
                    <a:pt x="19" y="16"/>
                    <a:pt x="19" y="12"/>
                  </a:cubicBezTo>
                  <a:cubicBezTo>
                    <a:pt x="19" y="8"/>
                    <a:pt x="15" y="4"/>
                    <a:pt x="11"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0" name="Freeform 43"/>
            <p:cNvSpPr/>
            <p:nvPr/>
          </p:nvSpPr>
          <p:spPr bwMode="auto">
            <a:xfrm>
              <a:off x="4763" y="2166938"/>
              <a:ext cx="114300" cy="452438"/>
            </a:xfrm>
            <a:custGeom>
              <a:avLst/>
              <a:gdLst/>
              <a:ahLst/>
              <a:cxnLst/>
              <a:rect l="0" t="0" r="r" b="b"/>
              <a:pathLst>
                <a:path w="72" h="285">
                  <a:moveTo>
                    <a:pt x="6" y="285"/>
                  </a:moveTo>
                  <a:lnTo>
                    <a:pt x="0" y="276"/>
                  </a:lnTo>
                  <a:lnTo>
                    <a:pt x="60" y="216"/>
                  </a:lnTo>
                  <a:lnTo>
                    <a:pt x="60" y="0"/>
                  </a:lnTo>
                  <a:lnTo>
                    <a:pt x="72" y="0"/>
                  </a:lnTo>
                  <a:lnTo>
                    <a:pt x="72" y="222"/>
                  </a:lnTo>
                  <a:lnTo>
                    <a:pt x="6" y="28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1" name="Freeform 44"/>
            <p:cNvSpPr>
              <a:spLocks noEditPoints="1"/>
            </p:cNvSpPr>
            <p:nvPr/>
          </p:nvSpPr>
          <p:spPr bwMode="auto">
            <a:xfrm>
              <a:off x="52388" y="2066925"/>
              <a:ext cx="109538" cy="109538"/>
            </a:xfrm>
            <a:custGeom>
              <a:avLst/>
              <a:gdLst/>
              <a:ahLst/>
              <a:cxnLst/>
              <a:rect l="0" t="0" r="r" b="b"/>
              <a:pathLst>
                <a:path w="23" h="23">
                  <a:moveTo>
                    <a:pt x="12" y="23"/>
                  </a:moveTo>
                  <a:cubicBezTo>
                    <a:pt x="5" y="23"/>
                    <a:pt x="0" y="18"/>
                    <a:pt x="0" y="12"/>
                  </a:cubicBezTo>
                  <a:cubicBezTo>
                    <a:pt x="0" y="5"/>
                    <a:pt x="5" y="0"/>
                    <a:pt x="12" y="0"/>
                  </a:cubicBezTo>
                  <a:cubicBezTo>
                    <a:pt x="18" y="0"/>
                    <a:pt x="23" y="5"/>
                    <a:pt x="23" y="12"/>
                  </a:cubicBezTo>
                  <a:cubicBezTo>
                    <a:pt x="23" y="18"/>
                    <a:pt x="18" y="23"/>
                    <a:pt x="12" y="23"/>
                  </a:cubicBezTo>
                  <a:close/>
                  <a:moveTo>
                    <a:pt x="12" y="4"/>
                  </a:moveTo>
                  <a:cubicBezTo>
                    <a:pt x="8" y="4"/>
                    <a:pt x="4" y="8"/>
                    <a:pt x="4" y="12"/>
                  </a:cubicBezTo>
                  <a:cubicBezTo>
                    <a:pt x="4" y="16"/>
                    <a:pt x="8" y="19"/>
                    <a:pt x="12" y="19"/>
                  </a:cubicBezTo>
                  <a:cubicBezTo>
                    <a:pt x="16" y="19"/>
                    <a:pt x="19" y="16"/>
                    <a:pt x="19" y="12"/>
                  </a:cubicBezTo>
                  <a:cubicBezTo>
                    <a:pt x="19"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2" name="Rectangle 45"/>
            <p:cNvSpPr>
              <a:spLocks noChangeArrowheads="1"/>
            </p:cNvSpPr>
            <p:nvPr/>
          </p:nvSpPr>
          <p:spPr bwMode="auto">
            <a:xfrm>
              <a:off x="1228725"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53" name="Freeform 46"/>
            <p:cNvSpPr/>
            <p:nvPr/>
          </p:nvSpPr>
          <p:spPr bwMode="auto">
            <a:xfrm>
              <a:off x="1319213" y="5041900"/>
              <a:ext cx="371475" cy="1801813"/>
            </a:xfrm>
            <a:custGeom>
              <a:avLst/>
              <a:gdLst/>
              <a:ahLst/>
              <a:cxnLst/>
              <a:rect l="0" t="0" r="r" b="b"/>
              <a:pathLst>
                <a:path w="234" h="1135">
                  <a:moveTo>
                    <a:pt x="15" y="1135"/>
                  </a:moveTo>
                  <a:lnTo>
                    <a:pt x="0" y="1135"/>
                  </a:lnTo>
                  <a:lnTo>
                    <a:pt x="0" y="515"/>
                  </a:lnTo>
                  <a:lnTo>
                    <a:pt x="0" y="512"/>
                  </a:lnTo>
                  <a:lnTo>
                    <a:pt x="219" y="0"/>
                  </a:lnTo>
                  <a:lnTo>
                    <a:pt x="234"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4" name="Freeform 47"/>
            <p:cNvSpPr>
              <a:spLocks noEditPoints="1"/>
            </p:cNvSpPr>
            <p:nvPr/>
          </p:nvSpPr>
          <p:spPr bwMode="auto">
            <a:xfrm>
              <a:off x="1147763"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5" name="Freeform 48"/>
            <p:cNvSpPr/>
            <p:nvPr/>
          </p:nvSpPr>
          <p:spPr bwMode="auto">
            <a:xfrm>
              <a:off x="819150" y="3983038"/>
              <a:ext cx="347663" cy="2860675"/>
            </a:xfrm>
            <a:custGeom>
              <a:avLst/>
              <a:gdLst/>
              <a:ahLst/>
              <a:cxnLst/>
              <a:rect l="0" t="0" r="r" b="b"/>
              <a:pathLst>
                <a:path w="219" h="1802">
                  <a:moveTo>
                    <a:pt x="219" y="1802"/>
                  </a:moveTo>
                  <a:lnTo>
                    <a:pt x="201" y="1802"/>
                  </a:lnTo>
                  <a:lnTo>
                    <a:pt x="201" y="1185"/>
                  </a:lnTo>
                  <a:lnTo>
                    <a:pt x="0" y="3"/>
                  </a:lnTo>
                  <a:lnTo>
                    <a:pt x="15" y="0"/>
                  </a:lnTo>
                  <a:lnTo>
                    <a:pt x="219" y="1185"/>
                  </a:lnTo>
                  <a:lnTo>
                    <a:pt x="219" y="180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6" name="Freeform 49"/>
            <p:cNvSpPr>
              <a:spLocks noEditPoints="1"/>
            </p:cNvSpPr>
            <p:nvPr/>
          </p:nvSpPr>
          <p:spPr bwMode="auto">
            <a:xfrm>
              <a:off x="728663" y="3806825"/>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8"/>
                    <a:pt x="11" y="36"/>
                    <a:pt x="20" y="36"/>
                  </a:cubicBezTo>
                  <a:cubicBezTo>
                    <a:pt x="29" y="36"/>
                    <a:pt x="36" y="28"/>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7" name="Freeform 50"/>
            <p:cNvSpPr>
              <a:spLocks noEditPoints="1"/>
            </p:cNvSpPr>
            <p:nvPr/>
          </p:nvSpPr>
          <p:spPr bwMode="auto">
            <a:xfrm>
              <a:off x="1624013"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8" name="Freeform 51"/>
            <p:cNvSpPr/>
            <p:nvPr/>
          </p:nvSpPr>
          <p:spPr bwMode="auto">
            <a:xfrm>
              <a:off x="1404938" y="5422900"/>
              <a:ext cx="371475" cy="1425575"/>
            </a:xfrm>
            <a:custGeom>
              <a:avLst/>
              <a:gdLst/>
              <a:ahLst/>
              <a:cxnLst/>
              <a:rect l="0" t="0" r="r" b="b"/>
              <a:pathLst>
                <a:path w="234" h="898">
                  <a:moveTo>
                    <a:pt x="18" y="898"/>
                  </a:moveTo>
                  <a:lnTo>
                    <a:pt x="0" y="898"/>
                  </a:lnTo>
                  <a:lnTo>
                    <a:pt x="0" y="515"/>
                  </a:lnTo>
                  <a:lnTo>
                    <a:pt x="0" y="512"/>
                  </a:lnTo>
                  <a:lnTo>
                    <a:pt x="222" y="0"/>
                  </a:lnTo>
                  <a:lnTo>
                    <a:pt x="234"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59" name="Freeform 52"/>
            <p:cNvSpPr/>
            <p:nvPr/>
          </p:nvSpPr>
          <p:spPr bwMode="auto">
            <a:xfrm>
              <a:off x="1666875"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0" name="Freeform 53"/>
            <p:cNvSpPr>
              <a:spLocks noEditPoints="1"/>
            </p:cNvSpPr>
            <p:nvPr/>
          </p:nvSpPr>
          <p:spPr bwMode="auto">
            <a:xfrm>
              <a:off x="1709738"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1" name="Freeform 54"/>
            <p:cNvSpPr>
              <a:spLocks noEditPoints="1"/>
            </p:cNvSpPr>
            <p:nvPr/>
          </p:nvSpPr>
          <p:spPr bwMode="auto">
            <a:xfrm>
              <a:off x="1709738"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2" name="Freeform 55"/>
            <p:cNvSpPr/>
            <p:nvPr/>
          </p:nvSpPr>
          <p:spPr bwMode="auto">
            <a:xfrm>
              <a:off x="1766888" y="6330950"/>
              <a:ext cx="419100" cy="527050"/>
            </a:xfrm>
            <a:custGeom>
              <a:avLst/>
              <a:gdLst/>
              <a:ahLst/>
              <a:cxnLst/>
              <a:rect l="0" t="0" r="r" b="b"/>
              <a:pathLst>
                <a:path w="264" h="332">
                  <a:moveTo>
                    <a:pt x="12" y="332"/>
                  </a:moveTo>
                  <a:lnTo>
                    <a:pt x="0" y="326"/>
                  </a:lnTo>
                  <a:lnTo>
                    <a:pt x="45" y="206"/>
                  </a:lnTo>
                  <a:lnTo>
                    <a:pt x="255" y="0"/>
                  </a:lnTo>
                  <a:lnTo>
                    <a:pt x="264" y="12"/>
                  </a:lnTo>
                  <a:lnTo>
                    <a:pt x="60" y="215"/>
                  </a:lnTo>
                  <a:lnTo>
                    <a:pt x="12"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3" name="Freeform 56"/>
            <p:cNvSpPr>
              <a:spLocks noEditPoints="1"/>
            </p:cNvSpPr>
            <p:nvPr/>
          </p:nvSpPr>
          <p:spPr bwMode="auto">
            <a:xfrm>
              <a:off x="2147888"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4" name="Freeform 57"/>
            <p:cNvSpPr/>
            <p:nvPr/>
          </p:nvSpPr>
          <p:spPr bwMode="auto">
            <a:xfrm>
              <a:off x="504825" y="9525"/>
              <a:ext cx="233363" cy="5103813"/>
            </a:xfrm>
            <a:custGeom>
              <a:avLst/>
              <a:gdLst/>
              <a:ahLst/>
              <a:cxnLst/>
              <a:rect l="0" t="0" r="r" b="b"/>
              <a:pathLst>
                <a:path w="147" h="3215">
                  <a:moveTo>
                    <a:pt x="132" y="3215"/>
                  </a:moveTo>
                  <a:lnTo>
                    <a:pt x="129" y="2754"/>
                  </a:lnTo>
                  <a:lnTo>
                    <a:pt x="0" y="1901"/>
                  </a:lnTo>
                  <a:lnTo>
                    <a:pt x="0" y="0"/>
                  </a:lnTo>
                  <a:lnTo>
                    <a:pt x="15" y="0"/>
                  </a:lnTo>
                  <a:lnTo>
                    <a:pt x="15" y="1898"/>
                  </a:lnTo>
                  <a:lnTo>
                    <a:pt x="144" y="2754"/>
                  </a:lnTo>
                  <a:lnTo>
                    <a:pt x="147" y="3215"/>
                  </a:lnTo>
                  <a:lnTo>
                    <a:pt x="132" y="321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65" name="Freeform 58"/>
            <p:cNvSpPr>
              <a:spLocks noEditPoints="1"/>
            </p:cNvSpPr>
            <p:nvPr/>
          </p:nvSpPr>
          <p:spPr bwMode="auto">
            <a:xfrm>
              <a:off x="633413" y="5103813"/>
              <a:ext cx="185738" cy="185738"/>
            </a:xfrm>
            <a:custGeom>
              <a:avLst/>
              <a:gdLst/>
              <a:ahLst/>
              <a:cxnLst/>
              <a:rect l="0" t="0" r="r" b="b"/>
              <a:pathLst>
                <a:path w="39" h="39">
                  <a:moveTo>
                    <a:pt x="20" y="39"/>
                  </a:moveTo>
                  <a:cubicBezTo>
                    <a:pt x="9" y="39"/>
                    <a:pt x="0" y="30"/>
                    <a:pt x="0" y="19"/>
                  </a:cubicBezTo>
                  <a:cubicBezTo>
                    <a:pt x="0" y="9"/>
                    <a:pt x="9" y="0"/>
                    <a:pt x="20" y="0"/>
                  </a:cubicBezTo>
                  <a:cubicBezTo>
                    <a:pt x="30" y="0"/>
                    <a:pt x="39" y="9"/>
                    <a:pt x="39" y="19"/>
                  </a:cubicBezTo>
                  <a:cubicBezTo>
                    <a:pt x="39" y="30"/>
                    <a:pt x="30" y="39"/>
                    <a:pt x="20" y="39"/>
                  </a:cubicBezTo>
                  <a:close/>
                  <a:moveTo>
                    <a:pt x="20" y="4"/>
                  </a:moveTo>
                  <a:cubicBezTo>
                    <a:pt x="11" y="4"/>
                    <a:pt x="4" y="11"/>
                    <a:pt x="4" y="19"/>
                  </a:cubicBezTo>
                  <a:cubicBezTo>
                    <a:pt x="4" y="28"/>
                    <a:pt x="11" y="35"/>
                    <a:pt x="20" y="35"/>
                  </a:cubicBezTo>
                  <a:cubicBezTo>
                    <a:pt x="28" y="35"/>
                    <a:pt x="35" y="28"/>
                    <a:pt x="35" y="19"/>
                  </a:cubicBezTo>
                  <a:cubicBezTo>
                    <a:pt x="35"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sp>
        <p:nvSpPr>
          <p:cNvPr id="2" name="Title 1"/>
          <p:cNvSpPr>
            <a:spLocks noGrp="1"/>
          </p:cNvSpPr>
          <p:nvPr>
            <p:ph type="ctrTitle"/>
          </p:nvPr>
        </p:nvSpPr>
        <p:spPr>
          <a:xfrm>
            <a:off x="1876424" y="1122363"/>
            <a:ext cx="8791575" cy="2387600"/>
          </a:xfrm>
        </p:spPr>
        <p:txBody>
          <a:bodyPr anchor="b">
            <a:normAutofit/>
          </a:bodyPr>
          <a:lstStyle>
            <a:lvl1pPr algn="l">
              <a:defRPr sz="4800"/>
            </a:lvl1pPr>
          </a:lstStyle>
          <a:p>
            <a:r>
              <a:rPr lang="en-US" smtClean="0"/>
              <a:t>Click to edit Master title style</a:t>
            </a:r>
            <a:endParaRPr lang="en-US" dirty="0"/>
          </a:p>
        </p:txBody>
      </p:sp>
      <p:sp>
        <p:nvSpPr>
          <p:cNvPr id="3" name="Subtitle 2"/>
          <p:cNvSpPr>
            <a:spLocks noGrp="1"/>
          </p:cNvSpPr>
          <p:nvPr>
            <p:ph type="subTitle" idx="1"/>
          </p:nvPr>
        </p:nvSpPr>
        <p:spPr>
          <a:xfrm>
            <a:off x="1876424" y="3602038"/>
            <a:ext cx="8791575" cy="1655762"/>
          </a:xfrm>
        </p:spPr>
        <p:txBody>
          <a:bodyPr>
            <a:normAutofit/>
          </a:bodyPr>
          <a:lstStyle>
            <a:lvl1pPr marL="0" indent="0" algn="l">
              <a:buNone/>
              <a:defRPr sz="2000" cap="all" baseline="0">
                <a:solidFill>
                  <a:schemeClr val="tx2"/>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4" name="Date Placeholder 3"/>
          <p:cNvSpPr>
            <a:spLocks noGrp="1"/>
          </p:cNvSpPr>
          <p:nvPr>
            <p:ph type="dt" sz="half" idx="10"/>
          </p:nvPr>
        </p:nvSpPr>
        <p:spPr>
          <a:xfrm>
            <a:off x="7077511" y="5410201"/>
            <a:ext cx="2743200" cy="365125"/>
          </a:xfrm>
        </p:spPr>
        <p:txBody>
          <a:bodyPr/>
          <a:lstStyle/>
          <a:p>
            <a:fld id="{48A87A34-81AB-432B-8DAE-1953F412C126}" type="datetimeFigureOut">
              <a:rPr lang="en-US" dirty="0"/>
              <a:pPr/>
              <a:t>9/29/2019</a:t>
            </a:fld>
            <a:endParaRPr lang="en-US" dirty="0"/>
          </a:p>
        </p:txBody>
      </p:sp>
      <p:sp>
        <p:nvSpPr>
          <p:cNvPr id="5" name="Footer Placeholder 4"/>
          <p:cNvSpPr>
            <a:spLocks noGrp="1"/>
          </p:cNvSpPr>
          <p:nvPr>
            <p:ph type="ftr" sz="quarter" idx="11"/>
          </p:nvPr>
        </p:nvSpPr>
        <p:spPr>
          <a:xfrm>
            <a:off x="1876424" y="5410201"/>
            <a:ext cx="5124886" cy="365125"/>
          </a:xfrm>
        </p:spPr>
        <p:txBody>
          <a:bodyPr/>
          <a:lstStyle/>
          <a:p>
            <a:endParaRPr lang="en-US" dirty="0"/>
          </a:p>
        </p:txBody>
      </p:sp>
      <p:sp>
        <p:nvSpPr>
          <p:cNvPr id="6" name="Slide Number Placeholder 5"/>
          <p:cNvSpPr>
            <a:spLocks noGrp="1"/>
          </p:cNvSpPr>
          <p:nvPr>
            <p:ph type="sldNum" sz="quarter" idx="12"/>
          </p:nvPr>
        </p:nvSpPr>
        <p:spPr>
          <a:xfrm>
            <a:off x="9896911" y="5410199"/>
            <a:ext cx="771089" cy="365125"/>
          </a:xfrm>
        </p:spPr>
        <p:txBody>
          <a:bodyPr/>
          <a:lstStyle/>
          <a:p>
            <a:fld id="{6D22F896-40B5-4ADD-8801-0D06FADFA09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0" y="4304664"/>
            <a:ext cx="9912355" cy="819355"/>
          </a:xfrm>
        </p:spPr>
        <p:txBody>
          <a:bodyPr anchor="b">
            <a:normAutofit/>
          </a:bodyPr>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1141411" y="606426"/>
            <a:ext cx="9912354" cy="3299778"/>
          </a:xfrm>
          <a:prstGeom prst="round2DiagRect">
            <a:avLst>
              <a:gd name="adj1" fmla="val 4860"/>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3200"/>
            </a:lvl1pPr>
          </a:lstStyle>
          <a:p>
            <a:pPr marL="0" lvl="0" indent="0">
              <a:buNone/>
            </a:pPr>
            <a:r>
              <a:rPr lang="en-US" smtClean="0"/>
              <a:t>Click icon to add picture</a:t>
            </a:r>
            <a:endParaRPr lang="en-US" dirty="0"/>
          </a:p>
        </p:txBody>
      </p:sp>
      <p:sp>
        <p:nvSpPr>
          <p:cNvPr id="4" name="Text Placeholder 3"/>
          <p:cNvSpPr>
            <a:spLocks noGrp="1"/>
          </p:cNvSpPr>
          <p:nvPr>
            <p:ph type="body" sz="half" idx="2"/>
          </p:nvPr>
        </p:nvSpPr>
        <p:spPr>
          <a:xfrm>
            <a:off x="1141364" y="5124020"/>
            <a:ext cx="9910859" cy="682472"/>
          </a:xfrm>
        </p:spPr>
        <p:txBody>
          <a:bodyP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9/29/2019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56" y="609600"/>
            <a:ext cx="9905955" cy="3429000"/>
          </a:xfrm>
        </p:spPr>
        <p:txBody>
          <a:bodyPr anchor="ctr">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410" y="4419599"/>
            <a:ext cx="9904459" cy="1371599"/>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9/29/2019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599"/>
            <a:ext cx="9302752" cy="2748429"/>
          </a:xfrm>
        </p:spPr>
        <p:txBody>
          <a:bodyPr anchor="ctr">
            <a:normAutofit/>
          </a:bodyPr>
          <a:lstStyle>
            <a:lvl1pPr>
              <a:defRPr sz="3600"/>
            </a:lvl1pPr>
          </a:lstStyle>
          <a:p>
            <a:r>
              <a:rPr lang="en-US" smtClean="0"/>
              <a:t>Click to edit Master title style</a:t>
            </a:r>
            <a:endParaRPr lang="en-US" dirty="0"/>
          </a:p>
        </p:txBody>
      </p:sp>
      <p:sp>
        <p:nvSpPr>
          <p:cNvPr id="12" name="Text Placeholder 3"/>
          <p:cNvSpPr>
            <a:spLocks noGrp="1"/>
          </p:cNvSpPr>
          <p:nvPr>
            <p:ph type="body" sz="half" idx="13"/>
          </p:nvPr>
        </p:nvSpPr>
        <p:spPr>
          <a:xfrm>
            <a:off x="1720644" y="3365557"/>
            <a:ext cx="8752299" cy="548968"/>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4" name="Text Placeholder 3"/>
          <p:cNvSpPr>
            <a:spLocks noGrp="1"/>
          </p:cNvSpPr>
          <p:nvPr>
            <p:ph type="body" sz="half" idx="2"/>
          </p:nvPr>
        </p:nvSpPr>
        <p:spPr>
          <a:xfrm>
            <a:off x="1141411" y="4309919"/>
            <a:ext cx="9906002" cy="1489496"/>
          </a:xfrm>
        </p:spPr>
        <p:txBody>
          <a:bodyPr anchor="ctr">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9/29/2019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
        <p:nvSpPr>
          <p:cNvPr id="60" name="TextBox 59"/>
          <p:cNvSpPr txBox="1"/>
          <p:nvPr/>
        </p:nvSpPr>
        <p:spPr>
          <a:xfrm>
            <a:off x="903512" y="73239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
        <p:nvSpPr>
          <p:cNvPr id="61" name="TextBox 60"/>
          <p:cNvSpPr txBox="1"/>
          <p:nvPr/>
        </p:nvSpPr>
        <p:spPr>
          <a:xfrm>
            <a:off x="10537370" y="2764972"/>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Trebuchet MS"/>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0" y="2134041"/>
            <a:ext cx="9906001" cy="2511835"/>
          </a:xfrm>
        </p:spPr>
        <p:txBody>
          <a:bodyPr anchor="b">
            <a:normAutofit/>
          </a:bodyPr>
          <a:lstStyle>
            <a:lvl1pPr>
              <a:defRPr sz="3600"/>
            </a:lvl1pPr>
          </a:lstStyle>
          <a:p>
            <a:r>
              <a:rPr lang="en-US" smtClean="0"/>
              <a:t>Click to edit Master title style</a:t>
            </a:r>
            <a:endParaRPr lang="en-US" dirty="0"/>
          </a:p>
        </p:txBody>
      </p:sp>
      <p:sp>
        <p:nvSpPr>
          <p:cNvPr id="4" name="Text Placeholder 3"/>
          <p:cNvSpPr>
            <a:spLocks noGrp="1"/>
          </p:cNvSpPr>
          <p:nvPr>
            <p:ph type="body" sz="half" idx="2"/>
          </p:nvPr>
        </p:nvSpPr>
        <p:spPr>
          <a:xfrm>
            <a:off x="1141364" y="4657655"/>
            <a:ext cx="9904505" cy="1140644"/>
          </a:xfrm>
        </p:spPr>
        <p:txBody>
          <a:bodyPr anchor="t">
            <a:normAutofit/>
          </a:bodyPr>
          <a:lstStyle>
            <a:lvl1pPr marL="0" indent="0">
              <a:buNone/>
              <a:defRPr sz="18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9/29/2019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1141413" y="609600"/>
            <a:ext cx="9905998" cy="1905000"/>
          </a:xfrm>
        </p:spPr>
        <p:txBody>
          <a:bodyPr/>
          <a:lstStyle/>
          <a:p>
            <a:r>
              <a:rPr lang="en-US" smtClean="0"/>
              <a:t>Click to edit Master title style</a:t>
            </a:r>
            <a:endParaRPr lang="en-US" dirty="0"/>
          </a:p>
        </p:txBody>
      </p:sp>
      <p:sp>
        <p:nvSpPr>
          <p:cNvPr id="7" name="Text Placeholder 2"/>
          <p:cNvSpPr>
            <a:spLocks noGrp="1"/>
          </p:cNvSpPr>
          <p:nvPr>
            <p:ph type="body" idx="1"/>
          </p:nvPr>
        </p:nvSpPr>
        <p:spPr>
          <a:xfrm>
            <a:off x="1141410" y="2674463"/>
            <a:ext cx="3196899"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8" name="Text Placeholder 3"/>
          <p:cNvSpPr>
            <a:spLocks noGrp="1"/>
          </p:cNvSpPr>
          <p:nvPr>
            <p:ph type="body" sz="half" idx="15"/>
          </p:nvPr>
        </p:nvSpPr>
        <p:spPr>
          <a:xfrm>
            <a:off x="1127918" y="3360263"/>
            <a:ext cx="3208735"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9" name="Text Placeholder 4"/>
          <p:cNvSpPr>
            <a:spLocks noGrp="1"/>
          </p:cNvSpPr>
          <p:nvPr>
            <p:ph type="body" sz="quarter" idx="3"/>
          </p:nvPr>
        </p:nvSpPr>
        <p:spPr>
          <a:xfrm>
            <a:off x="4514766" y="2677635"/>
            <a:ext cx="3184385"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0" name="Text Placeholder 3"/>
          <p:cNvSpPr>
            <a:spLocks noGrp="1"/>
          </p:cNvSpPr>
          <p:nvPr>
            <p:ph type="body" sz="half" idx="16"/>
          </p:nvPr>
        </p:nvSpPr>
        <p:spPr>
          <a:xfrm>
            <a:off x="4504213" y="3363435"/>
            <a:ext cx="3195830"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1" name="Text Placeholder 4"/>
          <p:cNvSpPr>
            <a:spLocks noGrp="1"/>
          </p:cNvSpPr>
          <p:nvPr>
            <p:ph type="body" sz="quarter" idx="13"/>
          </p:nvPr>
        </p:nvSpPr>
        <p:spPr>
          <a:xfrm>
            <a:off x="7852442" y="2674463"/>
            <a:ext cx="3194968" cy="685800"/>
          </a:xfrm>
        </p:spPr>
        <p:txBody>
          <a:bodyPr anchor="b">
            <a:noAutofit/>
          </a:bodyPr>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12" name="Text Placeholder 3"/>
          <p:cNvSpPr>
            <a:spLocks noGrp="1"/>
          </p:cNvSpPr>
          <p:nvPr>
            <p:ph type="body" sz="half" idx="17"/>
          </p:nvPr>
        </p:nvSpPr>
        <p:spPr>
          <a:xfrm>
            <a:off x="7852442" y="3360263"/>
            <a:ext cx="3194968" cy="2430936"/>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pPr/>
              <a:t>9/29/2019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1141411" y="609600"/>
            <a:ext cx="9905999" cy="1905000"/>
          </a:xfrm>
        </p:spPr>
        <p:txBody>
          <a:bodyPr/>
          <a:lstStyle/>
          <a:p>
            <a:r>
              <a:rPr lang="en-US" smtClean="0"/>
              <a:t>Click to edit Master title style</a:t>
            </a:r>
            <a:endParaRPr lang="en-US" dirty="0"/>
          </a:p>
        </p:txBody>
      </p:sp>
      <p:sp>
        <p:nvSpPr>
          <p:cNvPr id="19" name="Text Placeholder 2"/>
          <p:cNvSpPr>
            <a:spLocks noGrp="1"/>
          </p:cNvSpPr>
          <p:nvPr>
            <p:ph type="body" idx="1"/>
          </p:nvPr>
        </p:nvSpPr>
        <p:spPr>
          <a:xfrm>
            <a:off x="1141413" y="4404596"/>
            <a:ext cx="319524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0" name="Picture Placeholder 2"/>
          <p:cNvSpPr>
            <a:spLocks noGrp="1" noChangeAspect="1"/>
          </p:cNvSpPr>
          <p:nvPr>
            <p:ph type="pic" idx="15"/>
          </p:nvPr>
        </p:nvSpPr>
        <p:spPr>
          <a:xfrm>
            <a:off x="1141413" y="2666998"/>
            <a:ext cx="31952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1" name="Text Placeholder 3"/>
          <p:cNvSpPr>
            <a:spLocks noGrp="1"/>
          </p:cNvSpPr>
          <p:nvPr>
            <p:ph type="body" sz="half" idx="18"/>
          </p:nvPr>
        </p:nvSpPr>
        <p:spPr>
          <a:xfrm>
            <a:off x="1141413" y="4980858"/>
            <a:ext cx="3195240" cy="817843"/>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2" name="Text Placeholder 4"/>
          <p:cNvSpPr>
            <a:spLocks noGrp="1"/>
          </p:cNvSpPr>
          <p:nvPr>
            <p:ph type="body" sz="quarter" idx="3"/>
          </p:nvPr>
        </p:nvSpPr>
        <p:spPr>
          <a:xfrm>
            <a:off x="4489053" y="4404596"/>
            <a:ext cx="3200400"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3" name="Picture Placeholder 2"/>
          <p:cNvSpPr>
            <a:spLocks noGrp="1" noChangeAspect="1"/>
          </p:cNvSpPr>
          <p:nvPr>
            <p:ph type="pic" idx="21"/>
          </p:nvPr>
        </p:nvSpPr>
        <p:spPr>
          <a:xfrm>
            <a:off x="4489053" y="2666998"/>
            <a:ext cx="3198940"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4" name="Text Placeholder 3"/>
          <p:cNvSpPr>
            <a:spLocks noGrp="1"/>
          </p:cNvSpPr>
          <p:nvPr>
            <p:ph type="body" sz="half" idx="19"/>
          </p:nvPr>
        </p:nvSpPr>
        <p:spPr>
          <a:xfrm>
            <a:off x="4487593" y="4980857"/>
            <a:ext cx="3200400" cy="81034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25" name="Text Placeholder 4"/>
          <p:cNvSpPr>
            <a:spLocks noGrp="1"/>
          </p:cNvSpPr>
          <p:nvPr>
            <p:ph type="body" sz="quarter" idx="13"/>
          </p:nvPr>
        </p:nvSpPr>
        <p:spPr>
          <a:xfrm>
            <a:off x="7852567" y="4404595"/>
            <a:ext cx="3190741" cy="576262"/>
          </a:xfrm>
        </p:spPr>
        <p:txBody>
          <a:bodyPr anchor="b">
            <a:noAutofit/>
          </a:bodyPr>
          <a:lstStyle>
            <a:lvl1pPr marL="0" indent="0">
              <a:lnSpc>
                <a:spcPct val="90000"/>
              </a:lnSpc>
              <a:buNone/>
              <a:defRPr sz="20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26" name="Picture Placeholder 2"/>
          <p:cNvSpPr>
            <a:spLocks noGrp="1" noChangeAspect="1"/>
          </p:cNvSpPr>
          <p:nvPr>
            <p:ph type="pic" idx="22"/>
          </p:nvPr>
        </p:nvSpPr>
        <p:spPr>
          <a:xfrm>
            <a:off x="7852442" y="2666998"/>
            <a:ext cx="3194969" cy="1524000"/>
          </a:xfrm>
          <a:prstGeom prst="round2DiagRect">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vert="horz" lIns="91440" tIns="45720" rIns="91440" bIns="45720" rtlCol="0" anchor="t">
            <a:normAutofit/>
          </a:bodyPr>
          <a:lstStyle>
            <a:lvl1pPr>
              <a:buNone/>
              <a:defRPr lang="en-US" sz="2000" dirty="0"/>
            </a:lvl1pPr>
          </a:lstStyle>
          <a:p>
            <a:pPr marL="0" lvl="0" indent="0">
              <a:buNone/>
            </a:pPr>
            <a:r>
              <a:rPr lang="en-US" smtClean="0"/>
              <a:t>Click icon to add picture</a:t>
            </a:r>
            <a:endParaRPr lang="en-US" dirty="0"/>
          </a:p>
        </p:txBody>
      </p:sp>
      <p:sp>
        <p:nvSpPr>
          <p:cNvPr id="27" name="Text Placeholder 3"/>
          <p:cNvSpPr>
            <a:spLocks noGrp="1"/>
          </p:cNvSpPr>
          <p:nvPr>
            <p:ph type="body" sz="half" idx="20"/>
          </p:nvPr>
        </p:nvSpPr>
        <p:spPr>
          <a:xfrm>
            <a:off x="7852442" y="4980854"/>
            <a:ext cx="3194968" cy="810345"/>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dirty="0"/>
              <a:pPr/>
              <a:t>9/29/2019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pPr/>
              <a:t>9/29/2019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9042400" y="609599"/>
            <a:ext cx="2005011" cy="5181601"/>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1141410" y="609599"/>
            <a:ext cx="7748590" cy="5181601"/>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pPr/>
              <a:t>9/29/2019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dirty="0"/>
              <a:pPr/>
              <a:t>9/29/2019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141411" y="1419226"/>
            <a:ext cx="9906000" cy="2852737"/>
          </a:xfrm>
        </p:spPr>
        <p:txBody>
          <a:bodyPr anchor="b">
            <a:normAutofit/>
          </a:bodyPr>
          <a:lstStyle>
            <a:lvl1pPr>
              <a:defRPr sz="3600"/>
            </a:lvl1pPr>
          </a:lstStyle>
          <a:p>
            <a:r>
              <a:rPr lang="en-US" smtClean="0"/>
              <a:t>Click to edit Master title style</a:t>
            </a:r>
            <a:endParaRPr lang="en-US" dirty="0"/>
          </a:p>
        </p:txBody>
      </p:sp>
      <p:sp>
        <p:nvSpPr>
          <p:cNvPr id="3" name="Text Placeholder 2"/>
          <p:cNvSpPr>
            <a:spLocks noGrp="1"/>
          </p:cNvSpPr>
          <p:nvPr>
            <p:ph type="body" idx="1"/>
          </p:nvPr>
        </p:nvSpPr>
        <p:spPr>
          <a:xfrm>
            <a:off x="1141411" y="4424362"/>
            <a:ext cx="9906000" cy="1374776"/>
          </a:xfrm>
        </p:spPr>
        <p:txBody>
          <a:bodyPr>
            <a:normAutofit/>
          </a:bodyPr>
          <a:lstStyle>
            <a:lvl1pPr marL="0" indent="0">
              <a:buNone/>
              <a:defRPr sz="1800" cap="all" baseline="0">
                <a:solidFill>
                  <a:schemeClr val="tx1">
                    <a:tint val="75000"/>
                  </a:schemeClr>
                </a:solidFill>
              </a:defRPr>
            </a:lvl1pPr>
            <a:lvl2pPr marL="457200" indent="0">
              <a:buNone/>
              <a:defRPr sz="18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p:txBody>
          <a:bodyPr/>
          <a:lstStyle/>
          <a:p>
            <a:fld id="{48A87A34-81AB-432B-8DAE-1953F412C126}" type="datetimeFigureOut">
              <a:rPr lang="en-US" dirty="0"/>
              <a:pPr/>
              <a:t>9/29/2019</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141410" y="2249486"/>
            <a:ext cx="4878389"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172200" y="2249486"/>
            <a:ext cx="4875211" cy="3541714"/>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dirty="0"/>
              <a:pPr/>
              <a:t>9/29/2019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1141411" y="619126"/>
            <a:ext cx="9906000" cy="1477961"/>
          </a:xfrm>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370019" y="2249486"/>
            <a:ext cx="4649783"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141410" y="3073397"/>
            <a:ext cx="4878391"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400808" y="2249485"/>
            <a:ext cx="4646602" cy="823912"/>
          </a:xfrm>
        </p:spPr>
        <p:txBody>
          <a:bodyPr anchor="b"/>
          <a:lstStyle>
            <a:lvl1pPr marL="0" indent="0">
              <a:lnSpc>
                <a:spcPct val="90000"/>
              </a:lnSpc>
              <a:buNone/>
              <a:defRPr sz="2400" b="0" cap="all" baseline="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172200" y="3073397"/>
            <a:ext cx="4875210" cy="2717801"/>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dirty="0"/>
              <a:pPr/>
              <a:t>9/29/2019</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dirty="0"/>
              <a:pPr/>
              <a:t>9/29/2019</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dirty="0"/>
              <a:pPr/>
              <a:t>9/29/2019</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6705" y="609601"/>
            <a:ext cx="3856037" cy="1639884"/>
          </a:xfrm>
        </p:spPr>
        <p:txBody>
          <a:bodyPr anchor="b"/>
          <a:lstStyle>
            <a:lvl1pPr>
              <a:defRPr sz="3200"/>
            </a:lvl1pPr>
          </a:lstStyle>
          <a:p>
            <a:r>
              <a:rPr lang="en-US" smtClean="0"/>
              <a:t>Click to edit Master title style</a:t>
            </a:r>
            <a:endParaRPr lang="en-US" dirty="0"/>
          </a:p>
        </p:txBody>
      </p:sp>
      <p:sp>
        <p:nvSpPr>
          <p:cNvPr id="3" name="Content Placeholder 2"/>
          <p:cNvSpPr>
            <a:spLocks noGrp="1"/>
          </p:cNvSpPr>
          <p:nvPr>
            <p:ph idx="1"/>
          </p:nvPr>
        </p:nvSpPr>
        <p:spPr>
          <a:xfrm>
            <a:off x="5156200" y="592666"/>
            <a:ext cx="5891209" cy="5198534"/>
          </a:xfrm>
        </p:spPr>
        <p:txBody>
          <a:bodyPr anchor="ct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1146705" y="2249486"/>
            <a:ext cx="3856037"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9/29/2019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609600"/>
            <a:ext cx="5934508" cy="1639886"/>
          </a:xfrm>
        </p:spPr>
        <p:txBody>
          <a:bodyPr anchor="b"/>
          <a:lstStyle>
            <a:lvl1pPr>
              <a:defRPr sz="3200"/>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7380721" y="609601"/>
            <a:ext cx="3666690" cy="5181599"/>
          </a:xfrm>
          <a:prstGeom prst="round2DiagRect">
            <a:avLst>
              <a:gd name="adj1" fmla="val 5608"/>
              <a:gd name="adj2" fmla="val 0"/>
            </a:avLst>
          </a:prstGeom>
          <a:ln w="19050" cap="sq">
            <a:solidFill>
              <a:schemeClr val="tx2">
                <a:lumMod val="60000"/>
                <a:lumOff val="40000"/>
                <a:alpha val="60000"/>
              </a:schemeClr>
            </a:solidFill>
            <a:miter lim="800000"/>
          </a:ln>
          <a:effectLst>
            <a:outerShdw blurRad="88900" dist="38100" dir="5400000" algn="t" rotWithShape="0">
              <a:prstClr val="black">
                <a:alpha val="40000"/>
              </a:prstClr>
            </a:outerShdw>
          </a:effectLst>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Click icon to add picture</a:t>
            </a:r>
            <a:endParaRPr lang="en-US" dirty="0"/>
          </a:p>
        </p:txBody>
      </p:sp>
      <p:sp>
        <p:nvSpPr>
          <p:cNvPr id="4" name="Text Placeholder 3"/>
          <p:cNvSpPr>
            <a:spLocks noGrp="1"/>
          </p:cNvSpPr>
          <p:nvPr>
            <p:ph type="body" sz="half" idx="2"/>
          </p:nvPr>
        </p:nvSpPr>
        <p:spPr>
          <a:xfrm>
            <a:off x="1141410" y="2249486"/>
            <a:ext cx="5934511" cy="3541714"/>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smtClean="0"/>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dirty="0"/>
              <a:pPr/>
              <a:t>9/29/2019</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image" Target="../media/image3.png"/><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2.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blipFill dpi="0" rotWithShape="1">
          <a:blip r:embed="rId19">
            <a:duotone>
              <a:schemeClr val="bg2">
                <a:shade val="88000"/>
                <a:hueMod val="106000"/>
                <a:satMod val="140000"/>
                <a:lumMod val="54000"/>
              </a:schemeClr>
              <a:schemeClr val="bg2">
                <a:tint val="98000"/>
                <a:hueMod val="90000"/>
                <a:satMod val="150000"/>
                <a:lumMod val="160000"/>
              </a:schemeClr>
            </a:duotone>
          </a:blip>
          <a:srcRect/>
          <a:stretch>
            <a:fillRect/>
          </a:stretch>
        </a:blipFill>
        <a:effectLst/>
      </p:bgPr>
    </p:bg>
    <p:spTree>
      <p:nvGrpSpPr>
        <p:cNvPr id="1" name=""/>
        <p:cNvGrpSpPr/>
        <p:nvPr/>
      </p:nvGrpSpPr>
      <p:grpSpPr>
        <a:xfrm>
          <a:off x="0" y="0"/>
          <a:ext cx="0" cy="0"/>
          <a:chOff x="0" y="0"/>
          <a:chExt cx="0" cy="0"/>
        </a:xfrm>
      </p:grpSpPr>
      <p:pic>
        <p:nvPicPr>
          <p:cNvPr id="7" name="Picture 2" descr="\\DROBO-FS\QuickDrops\JB\PPTX NG\Droplets\LightingOverlay.png"/>
          <p:cNvPicPr>
            <a:picLocks noChangeAspect="1" noChangeArrowheads="1"/>
          </p:cNvPicPr>
          <p:nvPr/>
        </p:nvPicPr>
        <p:blipFill>
          <a:blip r:embed="rId20">
            <a:alphaModFix amt="30000"/>
            <a:extLst>
              <a:ext uri="{28A0092B-C50C-407E-A947-70E740481C1C}">
                <a14:useLocalDpi xmlns:a14="http://schemas.microsoft.com/office/drawing/2010/main" xmlns="" val="0"/>
              </a:ext>
            </a:extLst>
          </a:blip>
          <a:srcRect/>
          <a:stretch>
            <a:fillRect/>
          </a:stretch>
        </p:blipFill>
        <p:spPr bwMode="auto">
          <a:xfrm>
            <a:off x="0" y="-1"/>
            <a:ext cx="12192003" cy="6858001"/>
          </a:xfrm>
          <a:prstGeom prst="rect">
            <a:avLst/>
          </a:prstGeom>
          <a:noFill/>
          <a:extLst>
            <a:ext uri="{909E8E84-426E-40dd-AFC4-6F175D3DCCD1}">
              <a14:hiddenFill xmlns:a14="http://schemas.microsoft.com/office/drawing/2010/main" xmlns="">
                <a:solidFill>
                  <a:srgbClr val="FFFFFF"/>
                </a:solidFill>
              </a14:hiddenFill>
            </a:ext>
          </a:extLst>
        </p:spPr>
      </p:pic>
      <p:grpSp>
        <p:nvGrpSpPr>
          <p:cNvPr id="8" name="Group 7"/>
          <p:cNvGrpSpPr/>
          <p:nvPr/>
        </p:nvGrpSpPr>
        <p:grpSpPr>
          <a:xfrm>
            <a:off x="-14288" y="0"/>
            <a:ext cx="12053888" cy="6858001"/>
            <a:chOff x="-14288" y="0"/>
            <a:chExt cx="12053888" cy="6858001"/>
          </a:xfrm>
        </p:grpSpPr>
        <p:grpSp>
          <p:nvGrpSpPr>
            <p:cNvPr id="9" name="Group 8"/>
            <p:cNvGrpSpPr/>
            <p:nvPr/>
          </p:nvGrpSpPr>
          <p:grpSpPr>
            <a:xfrm>
              <a:off x="-14288" y="0"/>
              <a:ext cx="1220788" cy="6858001"/>
              <a:chOff x="-14288" y="0"/>
              <a:chExt cx="1220788" cy="6858001"/>
            </a:xfrm>
            <a:gradFill flip="none" rotWithShape="1">
              <a:gsLst>
                <a:gs pos="0">
                  <a:schemeClr val="tx2"/>
                </a:gs>
                <a:gs pos="100000">
                  <a:schemeClr val="bg2">
                    <a:lumMod val="60000"/>
                    <a:lumOff val="40000"/>
                  </a:schemeClr>
                </a:gs>
              </a:gsLst>
              <a:lin ang="5400000" scaled="0"/>
              <a:tileRect/>
            </a:gradFill>
          </p:grpSpPr>
          <p:sp>
            <p:nvSpPr>
              <p:cNvPr id="21" name="Rectangle 5"/>
              <p:cNvSpPr>
                <a:spLocks noChangeArrowheads="1"/>
              </p:cNvSpPr>
              <p:nvPr/>
            </p:nvSpPr>
            <p:spPr bwMode="auto">
              <a:xfrm>
                <a:off x="114300" y="4763"/>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22" name="Freeform 6"/>
              <p:cNvSpPr>
                <a:spLocks noEditPoints="1"/>
              </p:cNvSpPr>
              <p:nvPr/>
            </p:nvSpPr>
            <p:spPr bwMode="auto">
              <a:xfrm>
                <a:off x="33337" y="217646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3" name="Freeform 7"/>
              <p:cNvSpPr>
                <a:spLocks noEditPoints="1"/>
              </p:cNvSpPr>
              <p:nvPr/>
            </p:nvSpPr>
            <p:spPr bwMode="auto">
              <a:xfrm>
                <a:off x="28575" y="4021138"/>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4" name="Freeform 8"/>
              <p:cNvSpPr/>
              <p:nvPr/>
            </p:nvSpPr>
            <p:spPr bwMode="auto">
              <a:xfrm>
                <a:off x="200025" y="4763"/>
                <a:ext cx="369888" cy="1811338"/>
              </a:xfrm>
              <a:custGeom>
                <a:avLst/>
                <a:gdLst/>
                <a:ahLst/>
                <a:cxnLst/>
                <a:rect l="0" t="0" r="r" b="b"/>
                <a:pathLst>
                  <a:path w="233" h="1141">
                    <a:moveTo>
                      <a:pt x="218" y="1141"/>
                    </a:moveTo>
                    <a:lnTo>
                      <a:pt x="0" y="626"/>
                    </a:lnTo>
                    <a:lnTo>
                      <a:pt x="0" y="0"/>
                    </a:lnTo>
                    <a:lnTo>
                      <a:pt x="15" y="0"/>
                    </a:lnTo>
                    <a:lnTo>
                      <a:pt x="15" y="623"/>
                    </a:lnTo>
                    <a:lnTo>
                      <a:pt x="233" y="1135"/>
                    </a:lnTo>
                    <a:lnTo>
                      <a:pt x="218" y="114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5" name="Freeform 9"/>
              <p:cNvSpPr>
                <a:spLocks noEditPoints="1"/>
              </p:cNvSpPr>
              <p:nvPr/>
            </p:nvSpPr>
            <p:spPr bwMode="auto">
              <a:xfrm>
                <a:off x="503237" y="1801813"/>
                <a:ext cx="190500" cy="188913"/>
              </a:xfrm>
              <a:custGeom>
                <a:avLst/>
                <a:gdLst/>
                <a:ahLst/>
                <a:cxnLst/>
                <a:rect l="0" t="0" r="r" b="b"/>
                <a:pathLst>
                  <a:path w="40" h="40">
                    <a:moveTo>
                      <a:pt x="20" y="40"/>
                    </a:moveTo>
                    <a:cubicBezTo>
                      <a:pt x="9" y="40"/>
                      <a:pt x="0" y="31"/>
                      <a:pt x="0" y="20"/>
                    </a:cubicBezTo>
                    <a:cubicBezTo>
                      <a:pt x="0" y="9"/>
                      <a:pt x="9" y="0"/>
                      <a:pt x="20" y="0"/>
                    </a:cubicBezTo>
                    <a:cubicBezTo>
                      <a:pt x="33" y="0"/>
                      <a:pt x="40" y="6"/>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6" name="Freeform 10"/>
              <p:cNvSpPr/>
              <p:nvPr/>
            </p:nvSpPr>
            <p:spPr bwMode="auto">
              <a:xfrm>
                <a:off x="285750" y="4763"/>
                <a:ext cx="369888" cy="1430338"/>
              </a:xfrm>
              <a:custGeom>
                <a:avLst/>
                <a:gdLst/>
                <a:ahLst/>
                <a:cxnLst/>
                <a:rect l="0" t="0" r="r" b="b"/>
                <a:pathLst>
                  <a:path w="233" h="901">
                    <a:moveTo>
                      <a:pt x="221" y="901"/>
                    </a:moveTo>
                    <a:lnTo>
                      <a:pt x="0" y="383"/>
                    </a:lnTo>
                    <a:lnTo>
                      <a:pt x="0" y="0"/>
                    </a:lnTo>
                    <a:lnTo>
                      <a:pt x="18" y="0"/>
                    </a:lnTo>
                    <a:lnTo>
                      <a:pt x="18" y="380"/>
                    </a:lnTo>
                    <a:lnTo>
                      <a:pt x="233" y="895"/>
                    </a:lnTo>
                    <a:lnTo>
                      <a:pt x="221" y="901"/>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7" name="Freeform 11"/>
              <p:cNvSpPr/>
              <p:nvPr/>
            </p:nvSpPr>
            <p:spPr bwMode="auto">
              <a:xfrm>
                <a:off x="546100" y="0"/>
                <a:ext cx="152400" cy="912813"/>
              </a:xfrm>
              <a:custGeom>
                <a:avLst/>
                <a:gdLst/>
                <a:ahLst/>
                <a:cxnLst/>
                <a:rect l="0" t="0" r="r" b="b"/>
                <a:pathLst>
                  <a:path w="96" h="575">
                    <a:moveTo>
                      <a:pt x="96" y="575"/>
                    </a:moveTo>
                    <a:lnTo>
                      <a:pt x="78" y="575"/>
                    </a:lnTo>
                    <a:lnTo>
                      <a:pt x="78" y="192"/>
                    </a:lnTo>
                    <a:lnTo>
                      <a:pt x="0" y="6"/>
                    </a:lnTo>
                    <a:lnTo>
                      <a:pt x="15" y="0"/>
                    </a:lnTo>
                    <a:lnTo>
                      <a:pt x="96" y="189"/>
                    </a:lnTo>
                    <a:lnTo>
                      <a:pt x="96"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8" name="Freeform 12"/>
              <p:cNvSpPr>
                <a:spLocks noEditPoints="1"/>
              </p:cNvSpPr>
              <p:nvPr/>
            </p:nvSpPr>
            <p:spPr bwMode="auto">
              <a:xfrm>
                <a:off x="588962" y="1420813"/>
                <a:ext cx="190500" cy="190500"/>
              </a:xfrm>
              <a:custGeom>
                <a:avLst/>
                <a:gdLst/>
                <a:ahLst/>
                <a:cxnLst/>
                <a:rect l="0" t="0" r="r" b="b"/>
                <a:pathLst>
                  <a:path w="40" h="40">
                    <a:moveTo>
                      <a:pt x="20" y="40"/>
                    </a:moveTo>
                    <a:cubicBezTo>
                      <a:pt x="9" y="40"/>
                      <a:pt x="0" y="31"/>
                      <a:pt x="0" y="20"/>
                    </a:cubicBezTo>
                    <a:cubicBezTo>
                      <a:pt x="0" y="9"/>
                      <a:pt x="9" y="0"/>
                      <a:pt x="20" y="0"/>
                    </a:cubicBezTo>
                    <a:cubicBezTo>
                      <a:pt x="33" y="0"/>
                      <a:pt x="40" y="7"/>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9"/>
                      <a:pt x="31"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9" name="Freeform 13"/>
              <p:cNvSpPr>
                <a:spLocks noEditPoints="1"/>
              </p:cNvSpPr>
              <p:nvPr/>
            </p:nvSpPr>
            <p:spPr bwMode="auto">
              <a:xfrm>
                <a:off x="588962" y="9032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0" name="Freeform 14"/>
              <p:cNvSpPr/>
              <p:nvPr/>
            </p:nvSpPr>
            <p:spPr bwMode="auto">
              <a:xfrm>
                <a:off x="641350" y="0"/>
                <a:ext cx="422275" cy="527050"/>
              </a:xfrm>
              <a:custGeom>
                <a:avLst/>
                <a:gdLst/>
                <a:ahLst/>
                <a:cxnLst/>
                <a:rect l="0" t="0" r="r" b="b"/>
                <a:pathLst>
                  <a:path w="266" h="332">
                    <a:moveTo>
                      <a:pt x="257" y="332"/>
                    </a:moveTo>
                    <a:lnTo>
                      <a:pt x="48" y="123"/>
                    </a:lnTo>
                    <a:lnTo>
                      <a:pt x="0" y="6"/>
                    </a:lnTo>
                    <a:lnTo>
                      <a:pt x="15" y="0"/>
                    </a:lnTo>
                    <a:lnTo>
                      <a:pt x="63" y="114"/>
                    </a:lnTo>
                    <a:lnTo>
                      <a:pt x="266" y="320"/>
                    </a:lnTo>
                    <a:lnTo>
                      <a:pt x="257" y="3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1" name="Freeform 15"/>
              <p:cNvSpPr>
                <a:spLocks noEditPoints="1"/>
              </p:cNvSpPr>
              <p:nvPr/>
            </p:nvSpPr>
            <p:spPr bwMode="auto">
              <a:xfrm>
                <a:off x="1020762" y="488950"/>
                <a:ext cx="161925" cy="147638"/>
              </a:xfrm>
              <a:custGeom>
                <a:avLst/>
                <a:gdLst/>
                <a:ahLst/>
                <a:cxnLst/>
                <a:rect l="0" t="0" r="r" b="b"/>
                <a:pathLst>
                  <a:path w="34" h="31">
                    <a:moveTo>
                      <a:pt x="17" y="31"/>
                    </a:moveTo>
                    <a:cubicBezTo>
                      <a:pt x="13" y="31"/>
                      <a:pt x="9" y="30"/>
                      <a:pt x="6" y="27"/>
                    </a:cubicBezTo>
                    <a:cubicBezTo>
                      <a:pt x="0" y="20"/>
                      <a:pt x="0" y="10"/>
                      <a:pt x="6" y="4"/>
                    </a:cubicBezTo>
                    <a:cubicBezTo>
                      <a:pt x="9" y="1"/>
                      <a:pt x="13" y="0"/>
                      <a:pt x="17" y="0"/>
                    </a:cubicBezTo>
                    <a:cubicBezTo>
                      <a:pt x="21" y="0"/>
                      <a:pt x="25" y="1"/>
                      <a:pt x="28" y="4"/>
                    </a:cubicBezTo>
                    <a:cubicBezTo>
                      <a:pt x="34" y="10"/>
                      <a:pt x="34" y="20"/>
                      <a:pt x="28" y="27"/>
                    </a:cubicBezTo>
                    <a:cubicBezTo>
                      <a:pt x="25" y="30"/>
                      <a:pt x="21" y="31"/>
                      <a:pt x="17" y="31"/>
                    </a:cubicBezTo>
                    <a:close/>
                    <a:moveTo>
                      <a:pt x="17" y="4"/>
                    </a:moveTo>
                    <a:cubicBezTo>
                      <a:pt x="14" y="4"/>
                      <a:pt x="11" y="5"/>
                      <a:pt x="9" y="7"/>
                    </a:cubicBezTo>
                    <a:cubicBezTo>
                      <a:pt x="4" y="12"/>
                      <a:pt x="4" y="19"/>
                      <a:pt x="9" y="24"/>
                    </a:cubicBezTo>
                    <a:cubicBezTo>
                      <a:pt x="11" y="26"/>
                      <a:pt x="14" y="27"/>
                      <a:pt x="17" y="27"/>
                    </a:cubicBezTo>
                    <a:cubicBezTo>
                      <a:pt x="20" y="27"/>
                      <a:pt x="23" y="26"/>
                      <a:pt x="25" y="24"/>
                    </a:cubicBezTo>
                    <a:cubicBezTo>
                      <a:pt x="30" y="19"/>
                      <a:pt x="30" y="12"/>
                      <a:pt x="25" y="7"/>
                    </a:cubicBezTo>
                    <a:cubicBezTo>
                      <a:pt x="23" y="5"/>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2" name="Line 16"/>
              <p:cNvSpPr>
                <a:spLocks noChangeShapeType="1"/>
              </p:cNvSpPr>
              <p:nvPr/>
            </p:nvSpPr>
            <p:spPr bwMode="auto">
              <a:xfrm>
                <a:off x="-4763" y="9525"/>
                <a:ext cx="0" cy="0"/>
              </a:xfrm>
              <a:prstGeom prst="line">
                <a:avLst/>
              </a:prstGeom>
              <a:grpFill/>
              <a:ln w="15" cap="flat">
                <a:solidFill>
                  <a:srgbClr val="FFFFFF"/>
                </a:solidFill>
                <a:prstDash val="solid"/>
                <a:miter lim="800000"/>
                <a:headEnd/>
                <a:tailEnd/>
              </a:ln>
            </p:spPr>
          </p:sp>
          <p:sp>
            <p:nvSpPr>
              <p:cNvPr id="33" name="Freeform 17"/>
              <p:cNvSpPr/>
              <p:nvPr/>
            </p:nvSpPr>
            <p:spPr bwMode="auto">
              <a:xfrm>
                <a:off x="9525" y="1801813"/>
                <a:ext cx="123825" cy="127000"/>
              </a:xfrm>
              <a:custGeom>
                <a:avLst/>
                <a:gdLst/>
                <a:ahLst/>
                <a:cxnLst/>
                <a:rect l="0" t="0" r="r" b="b"/>
                <a:pathLst>
                  <a:path w="78" h="80">
                    <a:moveTo>
                      <a:pt x="6" y="80"/>
                    </a:moveTo>
                    <a:lnTo>
                      <a:pt x="0" y="71"/>
                    </a:lnTo>
                    <a:lnTo>
                      <a:pt x="69" y="0"/>
                    </a:lnTo>
                    <a:lnTo>
                      <a:pt x="78" y="9"/>
                    </a:lnTo>
                    <a:lnTo>
                      <a:pt x="6" y="8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4" name="Freeform 18"/>
              <p:cNvSpPr/>
              <p:nvPr/>
            </p:nvSpPr>
            <p:spPr bwMode="auto">
              <a:xfrm>
                <a:off x="-9525" y="3549650"/>
                <a:ext cx="147638" cy="481013"/>
              </a:xfrm>
              <a:custGeom>
                <a:avLst/>
                <a:gdLst/>
                <a:ahLst/>
                <a:cxnLst/>
                <a:rect l="0" t="0" r="r" b="b"/>
                <a:pathLst>
                  <a:path w="93" h="303">
                    <a:moveTo>
                      <a:pt x="93" y="303"/>
                    </a:moveTo>
                    <a:lnTo>
                      <a:pt x="78" y="303"/>
                    </a:lnTo>
                    <a:lnTo>
                      <a:pt x="78" y="78"/>
                    </a:lnTo>
                    <a:lnTo>
                      <a:pt x="0" y="12"/>
                    </a:lnTo>
                    <a:lnTo>
                      <a:pt x="12" y="0"/>
                    </a:lnTo>
                    <a:lnTo>
                      <a:pt x="93" y="69"/>
                    </a:lnTo>
                    <a:lnTo>
                      <a:pt x="93" y="30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5" name="Freeform 19"/>
              <p:cNvSpPr/>
              <p:nvPr/>
            </p:nvSpPr>
            <p:spPr bwMode="auto">
              <a:xfrm>
                <a:off x="128587" y="1382713"/>
                <a:ext cx="142875" cy="476250"/>
              </a:xfrm>
              <a:custGeom>
                <a:avLst/>
                <a:gdLst/>
                <a:ahLst/>
                <a:cxnLst/>
                <a:rect l="0" t="0" r="r" b="b"/>
                <a:pathLst>
                  <a:path w="90" h="300">
                    <a:moveTo>
                      <a:pt x="90" y="300"/>
                    </a:moveTo>
                    <a:lnTo>
                      <a:pt x="78" y="300"/>
                    </a:lnTo>
                    <a:lnTo>
                      <a:pt x="78" y="84"/>
                    </a:lnTo>
                    <a:lnTo>
                      <a:pt x="0" y="9"/>
                    </a:lnTo>
                    <a:lnTo>
                      <a:pt x="9" y="0"/>
                    </a:lnTo>
                    <a:lnTo>
                      <a:pt x="90" y="81"/>
                    </a:lnTo>
                    <a:lnTo>
                      <a:pt x="90" y="3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6" name="Freeform 20"/>
              <p:cNvSpPr>
                <a:spLocks noEditPoints="1"/>
              </p:cNvSpPr>
              <p:nvPr/>
            </p:nvSpPr>
            <p:spPr bwMode="auto">
              <a:xfrm>
                <a:off x="204787" y="1849438"/>
                <a:ext cx="114300" cy="107950"/>
              </a:xfrm>
              <a:custGeom>
                <a:avLst/>
                <a:gdLst/>
                <a:ahLst/>
                <a:cxnLst/>
                <a:rect l="0" t="0" r="r" b="b"/>
                <a:pathLst>
                  <a:path w="24" h="23">
                    <a:moveTo>
                      <a:pt x="12" y="23"/>
                    </a:moveTo>
                    <a:cubicBezTo>
                      <a:pt x="6" y="23"/>
                      <a:pt x="0" y="18"/>
                      <a:pt x="0" y="12"/>
                    </a:cubicBezTo>
                    <a:cubicBezTo>
                      <a:pt x="0" y="5"/>
                      <a:pt x="6" y="0"/>
                      <a:pt x="12" y="0"/>
                    </a:cubicBezTo>
                    <a:cubicBezTo>
                      <a:pt x="18" y="0"/>
                      <a:pt x="24" y="5"/>
                      <a:pt x="24" y="12"/>
                    </a:cubicBezTo>
                    <a:cubicBezTo>
                      <a:pt x="24" y="18"/>
                      <a:pt x="18" y="23"/>
                      <a:pt x="12" y="23"/>
                    </a:cubicBezTo>
                    <a:close/>
                    <a:moveTo>
                      <a:pt x="12" y="4"/>
                    </a:moveTo>
                    <a:cubicBezTo>
                      <a:pt x="8" y="4"/>
                      <a:pt x="4" y="8"/>
                      <a:pt x="4" y="12"/>
                    </a:cubicBezTo>
                    <a:cubicBezTo>
                      <a:pt x="4" y="16"/>
                      <a:pt x="8" y="19"/>
                      <a:pt x="12" y="19"/>
                    </a:cubicBezTo>
                    <a:cubicBezTo>
                      <a:pt x="16" y="19"/>
                      <a:pt x="20" y="16"/>
                      <a:pt x="20" y="12"/>
                    </a:cubicBezTo>
                    <a:cubicBezTo>
                      <a:pt x="20" y="8"/>
                      <a:pt x="16" y="4"/>
                      <a:pt x="12"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7" name="Rectangle 21"/>
              <p:cNvSpPr>
                <a:spLocks noChangeArrowheads="1"/>
              </p:cNvSpPr>
              <p:nvPr/>
            </p:nvSpPr>
            <p:spPr bwMode="auto">
              <a:xfrm>
                <a:off x="133350" y="4662488"/>
                <a:ext cx="23813" cy="2181225"/>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sp>
            <p:nvSpPr>
              <p:cNvPr id="38" name="Freeform 22"/>
              <p:cNvSpPr/>
              <p:nvPr/>
            </p:nvSpPr>
            <p:spPr bwMode="auto">
              <a:xfrm>
                <a:off x="223837" y="5041900"/>
                <a:ext cx="369888" cy="1801813"/>
              </a:xfrm>
              <a:custGeom>
                <a:avLst/>
                <a:gdLst/>
                <a:ahLst/>
                <a:cxnLst/>
                <a:rect l="0" t="0" r="r" b="b"/>
                <a:pathLst>
                  <a:path w="233" h="1135">
                    <a:moveTo>
                      <a:pt x="15" y="1135"/>
                    </a:moveTo>
                    <a:lnTo>
                      <a:pt x="0" y="1135"/>
                    </a:lnTo>
                    <a:lnTo>
                      <a:pt x="0" y="515"/>
                    </a:lnTo>
                    <a:lnTo>
                      <a:pt x="0" y="512"/>
                    </a:lnTo>
                    <a:lnTo>
                      <a:pt x="218" y="0"/>
                    </a:lnTo>
                    <a:lnTo>
                      <a:pt x="233" y="6"/>
                    </a:lnTo>
                    <a:lnTo>
                      <a:pt x="15" y="518"/>
                    </a:lnTo>
                    <a:lnTo>
                      <a:pt x="15"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39" name="Freeform 23"/>
              <p:cNvSpPr>
                <a:spLocks noEditPoints="1"/>
              </p:cNvSpPr>
              <p:nvPr/>
            </p:nvSpPr>
            <p:spPr bwMode="auto">
              <a:xfrm>
                <a:off x="52387" y="44815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8" y="36"/>
                      <a:pt x="36" y="29"/>
                      <a:pt x="36" y="20"/>
                    </a:cubicBezTo>
                    <a:cubicBezTo>
                      <a:pt x="36" y="11"/>
                      <a:pt x="28"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0" name="Freeform 24"/>
              <p:cNvSpPr/>
              <p:nvPr/>
            </p:nvSpPr>
            <p:spPr bwMode="auto">
              <a:xfrm>
                <a:off x="-14288" y="5627688"/>
                <a:ext cx="85725" cy="1216025"/>
              </a:xfrm>
              <a:custGeom>
                <a:avLst/>
                <a:gdLst/>
                <a:ahLst/>
                <a:cxnLst/>
                <a:rect l="0" t="0" r="r" b="b"/>
                <a:pathLst>
                  <a:path w="54" h="766">
                    <a:moveTo>
                      <a:pt x="54" y="766"/>
                    </a:moveTo>
                    <a:lnTo>
                      <a:pt x="36" y="766"/>
                    </a:lnTo>
                    <a:lnTo>
                      <a:pt x="36" y="149"/>
                    </a:lnTo>
                    <a:lnTo>
                      <a:pt x="0" y="3"/>
                    </a:lnTo>
                    <a:lnTo>
                      <a:pt x="18" y="0"/>
                    </a:lnTo>
                    <a:lnTo>
                      <a:pt x="54" y="146"/>
                    </a:lnTo>
                    <a:lnTo>
                      <a:pt x="54" y="76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1" name="Freeform 25"/>
              <p:cNvSpPr>
                <a:spLocks noEditPoints="1"/>
              </p:cNvSpPr>
              <p:nvPr/>
            </p:nvSpPr>
            <p:spPr bwMode="auto">
              <a:xfrm>
                <a:off x="527050" y="48672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2" name="Freeform 26"/>
              <p:cNvSpPr/>
              <p:nvPr/>
            </p:nvSpPr>
            <p:spPr bwMode="auto">
              <a:xfrm>
                <a:off x="309562" y="5422900"/>
                <a:ext cx="374650" cy="1425575"/>
              </a:xfrm>
              <a:custGeom>
                <a:avLst/>
                <a:gdLst/>
                <a:ahLst/>
                <a:cxnLst/>
                <a:rect l="0" t="0" r="r" b="b"/>
                <a:pathLst>
                  <a:path w="236" h="898">
                    <a:moveTo>
                      <a:pt x="18" y="898"/>
                    </a:moveTo>
                    <a:lnTo>
                      <a:pt x="0" y="898"/>
                    </a:lnTo>
                    <a:lnTo>
                      <a:pt x="0" y="515"/>
                    </a:lnTo>
                    <a:lnTo>
                      <a:pt x="3" y="512"/>
                    </a:lnTo>
                    <a:lnTo>
                      <a:pt x="221" y="0"/>
                    </a:lnTo>
                    <a:lnTo>
                      <a:pt x="236" y="6"/>
                    </a:lnTo>
                    <a:lnTo>
                      <a:pt x="18" y="518"/>
                    </a:lnTo>
                    <a:lnTo>
                      <a:pt x="18" y="898"/>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3" name="Freeform 27"/>
              <p:cNvSpPr/>
              <p:nvPr/>
            </p:nvSpPr>
            <p:spPr bwMode="auto">
              <a:xfrm>
                <a:off x="569912" y="5945188"/>
                <a:ext cx="152400" cy="912813"/>
              </a:xfrm>
              <a:custGeom>
                <a:avLst/>
                <a:gdLst/>
                <a:ahLst/>
                <a:cxnLst/>
                <a:rect l="0" t="0" r="r" b="b"/>
                <a:pathLst>
                  <a:path w="96" h="575">
                    <a:moveTo>
                      <a:pt x="15" y="575"/>
                    </a:moveTo>
                    <a:lnTo>
                      <a:pt x="0" y="569"/>
                    </a:lnTo>
                    <a:lnTo>
                      <a:pt x="81" y="383"/>
                    </a:lnTo>
                    <a:lnTo>
                      <a:pt x="81" y="0"/>
                    </a:lnTo>
                    <a:lnTo>
                      <a:pt x="96" y="0"/>
                    </a:lnTo>
                    <a:lnTo>
                      <a:pt x="96" y="386"/>
                    </a:lnTo>
                    <a:lnTo>
                      <a:pt x="15" y="5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4" name="Freeform 28"/>
              <p:cNvSpPr>
                <a:spLocks noEditPoints="1"/>
              </p:cNvSpPr>
              <p:nvPr/>
            </p:nvSpPr>
            <p:spPr bwMode="auto">
              <a:xfrm>
                <a:off x="612775" y="5246688"/>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5" name="Freeform 29"/>
              <p:cNvSpPr>
                <a:spLocks noEditPoints="1"/>
              </p:cNvSpPr>
              <p:nvPr/>
            </p:nvSpPr>
            <p:spPr bwMode="auto">
              <a:xfrm>
                <a:off x="612775" y="5764213"/>
                <a:ext cx="190500"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6" name="Freeform 30"/>
              <p:cNvSpPr/>
              <p:nvPr/>
            </p:nvSpPr>
            <p:spPr bwMode="auto">
              <a:xfrm>
                <a:off x="669925" y="6330950"/>
                <a:ext cx="417513" cy="517525"/>
              </a:xfrm>
              <a:custGeom>
                <a:avLst/>
                <a:gdLst/>
                <a:ahLst/>
                <a:cxnLst/>
                <a:rect l="0" t="0" r="r" b="b"/>
                <a:pathLst>
                  <a:path w="263" h="326">
                    <a:moveTo>
                      <a:pt x="15" y="326"/>
                    </a:moveTo>
                    <a:lnTo>
                      <a:pt x="0" y="320"/>
                    </a:lnTo>
                    <a:lnTo>
                      <a:pt x="45" y="206"/>
                    </a:lnTo>
                    <a:lnTo>
                      <a:pt x="48" y="206"/>
                    </a:lnTo>
                    <a:lnTo>
                      <a:pt x="254" y="0"/>
                    </a:lnTo>
                    <a:lnTo>
                      <a:pt x="263" y="12"/>
                    </a:lnTo>
                    <a:lnTo>
                      <a:pt x="60" y="215"/>
                    </a:lnTo>
                    <a:lnTo>
                      <a:pt x="15" y="326"/>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47" name="Freeform 31"/>
              <p:cNvSpPr>
                <a:spLocks noEditPoints="1"/>
              </p:cNvSpPr>
              <p:nvPr/>
            </p:nvSpPr>
            <p:spPr bwMode="auto">
              <a:xfrm>
                <a:off x="1049337" y="6221413"/>
                <a:ext cx="157163" cy="147638"/>
              </a:xfrm>
              <a:custGeom>
                <a:avLst/>
                <a:gdLst/>
                <a:ahLst/>
                <a:cxnLst/>
                <a:rect l="0" t="0" r="r" b="b"/>
                <a:pathLst>
                  <a:path w="33" h="31">
                    <a:moveTo>
                      <a:pt x="16" y="31"/>
                    </a:moveTo>
                    <a:cubicBezTo>
                      <a:pt x="12" y="31"/>
                      <a:pt x="8" y="29"/>
                      <a:pt x="5" y="26"/>
                    </a:cubicBezTo>
                    <a:cubicBezTo>
                      <a:pt x="2" y="24"/>
                      <a:pt x="0" y="20"/>
                      <a:pt x="0" y="15"/>
                    </a:cubicBezTo>
                    <a:cubicBezTo>
                      <a:pt x="0" y="11"/>
                      <a:pt x="2" y="7"/>
                      <a:pt x="5" y="4"/>
                    </a:cubicBezTo>
                    <a:cubicBezTo>
                      <a:pt x="8" y="1"/>
                      <a:pt x="12" y="0"/>
                      <a:pt x="16" y="0"/>
                    </a:cubicBezTo>
                    <a:cubicBezTo>
                      <a:pt x="20" y="0"/>
                      <a:pt x="24" y="1"/>
                      <a:pt x="27" y="4"/>
                    </a:cubicBezTo>
                    <a:cubicBezTo>
                      <a:pt x="33" y="10"/>
                      <a:pt x="33" y="20"/>
                      <a:pt x="27" y="26"/>
                    </a:cubicBezTo>
                    <a:cubicBezTo>
                      <a:pt x="24" y="29"/>
                      <a:pt x="20" y="31"/>
                      <a:pt x="16" y="31"/>
                    </a:cubicBezTo>
                    <a:close/>
                    <a:moveTo>
                      <a:pt x="16" y="4"/>
                    </a:moveTo>
                    <a:cubicBezTo>
                      <a:pt x="13" y="4"/>
                      <a:pt x="10" y="5"/>
                      <a:pt x="8" y="7"/>
                    </a:cubicBezTo>
                    <a:cubicBezTo>
                      <a:pt x="6" y="9"/>
                      <a:pt x="4" y="12"/>
                      <a:pt x="4" y="15"/>
                    </a:cubicBezTo>
                    <a:cubicBezTo>
                      <a:pt x="4" y="19"/>
                      <a:pt x="6" y="21"/>
                      <a:pt x="8" y="24"/>
                    </a:cubicBezTo>
                    <a:cubicBezTo>
                      <a:pt x="10" y="26"/>
                      <a:pt x="13" y="27"/>
                      <a:pt x="16" y="27"/>
                    </a:cubicBezTo>
                    <a:cubicBezTo>
                      <a:pt x="19" y="27"/>
                      <a:pt x="22" y="26"/>
                      <a:pt x="24" y="24"/>
                    </a:cubicBezTo>
                    <a:cubicBezTo>
                      <a:pt x="29" y="19"/>
                      <a:pt x="29" y="12"/>
                      <a:pt x="24" y="7"/>
                    </a:cubicBezTo>
                    <a:cubicBezTo>
                      <a:pt x="22" y="5"/>
                      <a:pt x="19" y="4"/>
                      <a:pt x="16"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grpSp>
        <p:grpSp>
          <p:nvGrpSpPr>
            <p:cNvPr id="10" name="Group 9"/>
            <p:cNvGrpSpPr/>
            <p:nvPr/>
          </p:nvGrpSpPr>
          <p:grpSpPr>
            <a:xfrm>
              <a:off x="11364912" y="0"/>
              <a:ext cx="674688" cy="6848476"/>
              <a:chOff x="11364912" y="0"/>
              <a:chExt cx="674688" cy="6848476"/>
            </a:xfrm>
            <a:gradFill flip="none" rotWithShape="1">
              <a:gsLst>
                <a:gs pos="0">
                  <a:schemeClr val="tx2">
                    <a:alpha val="80000"/>
                  </a:schemeClr>
                </a:gs>
                <a:gs pos="100000">
                  <a:schemeClr val="bg2">
                    <a:lumMod val="60000"/>
                    <a:lumOff val="40000"/>
                    <a:alpha val="60000"/>
                  </a:schemeClr>
                </a:gs>
              </a:gsLst>
              <a:lin ang="5400000" scaled="0"/>
              <a:tileRect/>
            </a:gradFill>
          </p:grpSpPr>
          <p:sp>
            <p:nvSpPr>
              <p:cNvPr id="11" name="Freeform 32"/>
              <p:cNvSpPr/>
              <p:nvPr/>
            </p:nvSpPr>
            <p:spPr bwMode="auto">
              <a:xfrm>
                <a:off x="11483975" y="0"/>
                <a:ext cx="417513" cy="512763"/>
              </a:xfrm>
              <a:custGeom>
                <a:avLst/>
                <a:gdLst/>
                <a:ahLst/>
                <a:cxnLst/>
                <a:rect l="0" t="0" r="r" b="b"/>
                <a:pathLst>
                  <a:path w="263" h="323">
                    <a:moveTo>
                      <a:pt x="12" y="323"/>
                    </a:moveTo>
                    <a:lnTo>
                      <a:pt x="0" y="314"/>
                    </a:lnTo>
                    <a:lnTo>
                      <a:pt x="203" y="108"/>
                    </a:lnTo>
                    <a:lnTo>
                      <a:pt x="248" y="0"/>
                    </a:lnTo>
                    <a:lnTo>
                      <a:pt x="263" y="6"/>
                    </a:lnTo>
                    <a:lnTo>
                      <a:pt x="218" y="117"/>
                    </a:lnTo>
                    <a:lnTo>
                      <a:pt x="218" y="117"/>
                    </a:lnTo>
                    <a:lnTo>
                      <a:pt x="12" y="32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2" name="Freeform 33"/>
              <p:cNvSpPr>
                <a:spLocks noEditPoints="1"/>
              </p:cNvSpPr>
              <p:nvPr/>
            </p:nvSpPr>
            <p:spPr bwMode="auto">
              <a:xfrm>
                <a:off x="11364912" y="474663"/>
                <a:ext cx="157163" cy="152400"/>
              </a:xfrm>
              <a:custGeom>
                <a:avLst/>
                <a:gdLst/>
                <a:ahLst/>
                <a:cxnLst/>
                <a:rect l="0" t="0" r="r" b="b"/>
                <a:pathLst>
                  <a:path w="33" h="32">
                    <a:moveTo>
                      <a:pt x="17" y="32"/>
                    </a:moveTo>
                    <a:cubicBezTo>
                      <a:pt x="13" y="32"/>
                      <a:pt x="9" y="30"/>
                      <a:pt x="6" y="27"/>
                    </a:cubicBezTo>
                    <a:cubicBezTo>
                      <a:pt x="0" y="21"/>
                      <a:pt x="0" y="11"/>
                      <a:pt x="6" y="5"/>
                    </a:cubicBezTo>
                    <a:cubicBezTo>
                      <a:pt x="9" y="2"/>
                      <a:pt x="13" y="0"/>
                      <a:pt x="17" y="0"/>
                    </a:cubicBezTo>
                    <a:cubicBezTo>
                      <a:pt x="21" y="0"/>
                      <a:pt x="25" y="2"/>
                      <a:pt x="28" y="5"/>
                    </a:cubicBezTo>
                    <a:cubicBezTo>
                      <a:pt x="31" y="8"/>
                      <a:pt x="33" y="12"/>
                      <a:pt x="33" y="16"/>
                    </a:cubicBezTo>
                    <a:cubicBezTo>
                      <a:pt x="33" y="20"/>
                      <a:pt x="31" y="24"/>
                      <a:pt x="28" y="27"/>
                    </a:cubicBezTo>
                    <a:cubicBezTo>
                      <a:pt x="25" y="30"/>
                      <a:pt x="21" y="32"/>
                      <a:pt x="17" y="32"/>
                    </a:cubicBezTo>
                    <a:close/>
                    <a:moveTo>
                      <a:pt x="17" y="4"/>
                    </a:moveTo>
                    <a:cubicBezTo>
                      <a:pt x="14" y="4"/>
                      <a:pt x="11" y="6"/>
                      <a:pt x="9" y="8"/>
                    </a:cubicBezTo>
                    <a:cubicBezTo>
                      <a:pt x="4" y="12"/>
                      <a:pt x="4" y="20"/>
                      <a:pt x="9" y="24"/>
                    </a:cubicBezTo>
                    <a:cubicBezTo>
                      <a:pt x="11" y="27"/>
                      <a:pt x="14" y="28"/>
                      <a:pt x="17" y="28"/>
                    </a:cubicBezTo>
                    <a:cubicBezTo>
                      <a:pt x="20" y="28"/>
                      <a:pt x="23" y="27"/>
                      <a:pt x="26" y="24"/>
                    </a:cubicBezTo>
                    <a:cubicBezTo>
                      <a:pt x="30" y="20"/>
                      <a:pt x="30" y="12"/>
                      <a:pt x="26" y="8"/>
                    </a:cubicBezTo>
                    <a:cubicBezTo>
                      <a:pt x="23" y="6"/>
                      <a:pt x="20"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3" name="Freeform 34"/>
              <p:cNvSpPr>
                <a:spLocks noEditPoints="1"/>
              </p:cNvSpPr>
              <p:nvPr/>
            </p:nvSpPr>
            <p:spPr bwMode="auto">
              <a:xfrm>
                <a:off x="11631612" y="1539875"/>
                <a:ext cx="188913" cy="190500"/>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4" name="Freeform 35"/>
              <p:cNvSpPr/>
              <p:nvPr/>
            </p:nvSpPr>
            <p:spPr bwMode="auto">
              <a:xfrm>
                <a:off x="11531600" y="5694363"/>
                <a:ext cx="298450" cy="1154113"/>
              </a:xfrm>
              <a:custGeom>
                <a:avLst/>
                <a:gdLst/>
                <a:ahLst/>
                <a:cxnLst/>
                <a:rect l="0" t="0" r="r" b="b"/>
                <a:pathLst>
                  <a:path w="188" h="727">
                    <a:moveTo>
                      <a:pt x="15" y="727"/>
                    </a:moveTo>
                    <a:lnTo>
                      <a:pt x="0" y="727"/>
                    </a:lnTo>
                    <a:lnTo>
                      <a:pt x="0" y="407"/>
                    </a:lnTo>
                    <a:lnTo>
                      <a:pt x="0" y="407"/>
                    </a:lnTo>
                    <a:lnTo>
                      <a:pt x="176" y="0"/>
                    </a:lnTo>
                    <a:lnTo>
                      <a:pt x="188" y="6"/>
                    </a:lnTo>
                    <a:lnTo>
                      <a:pt x="15" y="410"/>
                    </a:lnTo>
                    <a:lnTo>
                      <a:pt x="15" y="727"/>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5" name="Freeform 36"/>
              <p:cNvSpPr>
                <a:spLocks noEditPoints="1"/>
              </p:cNvSpPr>
              <p:nvPr/>
            </p:nvSpPr>
            <p:spPr bwMode="auto">
              <a:xfrm>
                <a:off x="11772900" y="5551488"/>
                <a:ext cx="157163" cy="155575"/>
              </a:xfrm>
              <a:custGeom>
                <a:avLst/>
                <a:gdLst/>
                <a:ahLst/>
                <a:cxnLst/>
                <a:rect l="0" t="0" r="r" b="b"/>
                <a:pathLst>
                  <a:path w="33" h="33">
                    <a:moveTo>
                      <a:pt x="17" y="33"/>
                    </a:moveTo>
                    <a:cubicBezTo>
                      <a:pt x="8" y="33"/>
                      <a:pt x="0" y="25"/>
                      <a:pt x="0" y="16"/>
                    </a:cubicBezTo>
                    <a:cubicBezTo>
                      <a:pt x="0" y="7"/>
                      <a:pt x="8" y="0"/>
                      <a:pt x="17" y="0"/>
                    </a:cubicBezTo>
                    <a:cubicBezTo>
                      <a:pt x="26" y="0"/>
                      <a:pt x="33" y="7"/>
                      <a:pt x="33" y="16"/>
                    </a:cubicBezTo>
                    <a:cubicBezTo>
                      <a:pt x="33" y="25"/>
                      <a:pt x="26" y="33"/>
                      <a:pt x="17" y="33"/>
                    </a:cubicBezTo>
                    <a:close/>
                    <a:moveTo>
                      <a:pt x="17" y="4"/>
                    </a:moveTo>
                    <a:cubicBezTo>
                      <a:pt x="10" y="4"/>
                      <a:pt x="4" y="9"/>
                      <a:pt x="4" y="16"/>
                    </a:cubicBezTo>
                    <a:cubicBezTo>
                      <a:pt x="4" y="23"/>
                      <a:pt x="10" y="29"/>
                      <a:pt x="17" y="29"/>
                    </a:cubicBezTo>
                    <a:cubicBezTo>
                      <a:pt x="23" y="29"/>
                      <a:pt x="29" y="23"/>
                      <a:pt x="29" y="16"/>
                    </a:cubicBezTo>
                    <a:cubicBezTo>
                      <a:pt x="29" y="9"/>
                      <a:pt x="23" y="4"/>
                      <a:pt x="17"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6" name="Freeform 37"/>
              <p:cNvSpPr/>
              <p:nvPr/>
            </p:nvSpPr>
            <p:spPr bwMode="auto">
              <a:xfrm>
                <a:off x="11710987" y="4763"/>
                <a:ext cx="304800" cy="1544638"/>
              </a:xfrm>
              <a:custGeom>
                <a:avLst/>
                <a:gdLst/>
                <a:ahLst/>
                <a:cxnLst/>
                <a:rect l="0" t="0" r="r" b="b"/>
                <a:pathLst>
                  <a:path w="192" h="973">
                    <a:moveTo>
                      <a:pt x="15" y="973"/>
                    </a:moveTo>
                    <a:lnTo>
                      <a:pt x="0" y="973"/>
                    </a:lnTo>
                    <a:lnTo>
                      <a:pt x="0" y="790"/>
                    </a:lnTo>
                    <a:lnTo>
                      <a:pt x="174" y="614"/>
                    </a:lnTo>
                    <a:lnTo>
                      <a:pt x="174" y="0"/>
                    </a:lnTo>
                    <a:lnTo>
                      <a:pt x="192" y="0"/>
                    </a:lnTo>
                    <a:lnTo>
                      <a:pt x="192" y="620"/>
                    </a:lnTo>
                    <a:lnTo>
                      <a:pt x="15" y="796"/>
                    </a:lnTo>
                    <a:lnTo>
                      <a:pt x="15" y="973"/>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7" name="Freeform 38"/>
              <p:cNvSpPr>
                <a:spLocks noEditPoints="1"/>
              </p:cNvSpPr>
              <p:nvPr/>
            </p:nvSpPr>
            <p:spPr bwMode="auto">
              <a:xfrm>
                <a:off x="11636375" y="4867275"/>
                <a:ext cx="188913"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1" y="4"/>
                      <a:pt x="4" y="11"/>
                      <a:pt x="4" y="20"/>
                    </a:cubicBezTo>
                    <a:cubicBezTo>
                      <a:pt x="4" y="29"/>
                      <a:pt x="11"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8" name="Freeform 39"/>
              <p:cNvSpPr/>
              <p:nvPr/>
            </p:nvSpPr>
            <p:spPr bwMode="auto">
              <a:xfrm>
                <a:off x="11441112" y="5046663"/>
                <a:ext cx="307975" cy="1801813"/>
              </a:xfrm>
              <a:custGeom>
                <a:avLst/>
                <a:gdLst/>
                <a:ahLst/>
                <a:cxnLst/>
                <a:rect l="0" t="0" r="r" b="b"/>
                <a:pathLst>
                  <a:path w="194" h="1135">
                    <a:moveTo>
                      <a:pt x="18" y="1135"/>
                    </a:moveTo>
                    <a:lnTo>
                      <a:pt x="0" y="1135"/>
                    </a:lnTo>
                    <a:lnTo>
                      <a:pt x="0" y="354"/>
                    </a:lnTo>
                    <a:lnTo>
                      <a:pt x="176" y="177"/>
                    </a:lnTo>
                    <a:lnTo>
                      <a:pt x="176" y="0"/>
                    </a:lnTo>
                    <a:lnTo>
                      <a:pt x="194" y="0"/>
                    </a:lnTo>
                    <a:lnTo>
                      <a:pt x="194" y="183"/>
                    </a:lnTo>
                    <a:lnTo>
                      <a:pt x="18" y="360"/>
                    </a:lnTo>
                    <a:lnTo>
                      <a:pt x="18" y="113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19" name="Freeform 40"/>
              <p:cNvSpPr>
                <a:spLocks noEditPoints="1"/>
              </p:cNvSpPr>
              <p:nvPr/>
            </p:nvSpPr>
            <p:spPr bwMode="auto">
              <a:xfrm>
                <a:off x="11849100" y="6416675"/>
                <a:ext cx="190500" cy="188913"/>
              </a:xfrm>
              <a:custGeom>
                <a:avLst/>
                <a:gdLst/>
                <a:ahLst/>
                <a:cxnLst/>
                <a:rect l="0" t="0" r="r" b="b"/>
                <a:pathLst>
                  <a:path w="40" h="40">
                    <a:moveTo>
                      <a:pt x="20" y="40"/>
                    </a:moveTo>
                    <a:cubicBezTo>
                      <a:pt x="9" y="40"/>
                      <a:pt x="0" y="31"/>
                      <a:pt x="0" y="20"/>
                    </a:cubicBezTo>
                    <a:cubicBezTo>
                      <a:pt x="0" y="9"/>
                      <a:pt x="9" y="0"/>
                      <a:pt x="20" y="0"/>
                    </a:cubicBezTo>
                    <a:cubicBezTo>
                      <a:pt x="31" y="0"/>
                      <a:pt x="40" y="9"/>
                      <a:pt x="40" y="20"/>
                    </a:cubicBezTo>
                    <a:cubicBezTo>
                      <a:pt x="40" y="31"/>
                      <a:pt x="31" y="40"/>
                      <a:pt x="20" y="40"/>
                    </a:cubicBezTo>
                    <a:close/>
                    <a:moveTo>
                      <a:pt x="20" y="4"/>
                    </a:moveTo>
                    <a:cubicBezTo>
                      <a:pt x="12" y="4"/>
                      <a:pt x="4" y="11"/>
                      <a:pt x="4" y="20"/>
                    </a:cubicBezTo>
                    <a:cubicBezTo>
                      <a:pt x="4" y="29"/>
                      <a:pt x="12" y="36"/>
                      <a:pt x="20" y="36"/>
                    </a:cubicBezTo>
                    <a:cubicBezTo>
                      <a:pt x="29" y="36"/>
                      <a:pt x="36" y="29"/>
                      <a:pt x="36" y="20"/>
                    </a:cubicBezTo>
                    <a:cubicBezTo>
                      <a:pt x="36" y="11"/>
                      <a:pt x="29" y="4"/>
                      <a:pt x="20" y="4"/>
                    </a:cubicBez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sp>
          <p:sp>
            <p:nvSpPr>
              <p:cNvPr id="20" name="Rectangle 41"/>
              <p:cNvSpPr>
                <a:spLocks noChangeArrowheads="1"/>
              </p:cNvSpPr>
              <p:nvPr/>
            </p:nvSpPr>
            <p:spPr bwMode="auto">
              <a:xfrm>
                <a:off x="11939587" y="6596063"/>
                <a:ext cx="23813" cy="252413"/>
              </a:xfrm>
              <a:prstGeom prst="rect">
                <a:avLst/>
              </a:prstGeom>
              <a:grpFill/>
              <a:ln>
                <a:noFill/>
              </a:ln>
              <a:extLst>
                <a:ext uri="{91240B29-F687-4f45-9708-019B960494DF}">
                  <a14:hiddenLine xmlns:a14="http://schemas.microsoft.com/office/drawing/2010/main" xmlns="" w="9525">
                    <a:solidFill>
                      <a:srgbClr val="000000"/>
                    </a:solidFill>
                    <a:miter lim="800000"/>
                    <a:headEnd/>
                    <a:tailEnd/>
                  </a14:hiddenLine>
                </a:ext>
              </a:extLst>
            </p:spPr>
          </p:sp>
        </p:grpSp>
      </p:grpSp>
      <p:sp>
        <p:nvSpPr>
          <p:cNvPr id="2" name="Title Placeholder 1"/>
          <p:cNvSpPr>
            <a:spLocks noGrp="1"/>
          </p:cNvSpPr>
          <p:nvPr>
            <p:ph type="title"/>
          </p:nvPr>
        </p:nvSpPr>
        <p:spPr>
          <a:xfrm>
            <a:off x="1141413" y="618518"/>
            <a:ext cx="9905998" cy="1478570"/>
          </a:xfrm>
          <a:prstGeom prst="rect">
            <a:avLst/>
          </a:prstGeom>
        </p:spPr>
        <p:txBody>
          <a:bodyPr vert="horz" lIns="91440" tIns="45720" rIns="91440" bIns="45720" rtlCol="0" anchor="ctr">
            <a:normAutofit/>
          </a:bodyPr>
          <a:lstStyle/>
          <a:p>
            <a:endParaRPr lang="en-US" dirty="0"/>
          </a:p>
        </p:txBody>
      </p:sp>
      <p:sp>
        <p:nvSpPr>
          <p:cNvPr id="3" name="Text Placeholder 2"/>
          <p:cNvSpPr>
            <a:spLocks noGrp="1"/>
          </p:cNvSpPr>
          <p:nvPr>
            <p:ph type="body" idx="1"/>
          </p:nvPr>
        </p:nvSpPr>
        <p:spPr>
          <a:xfrm>
            <a:off x="1141412" y="2249487"/>
            <a:ext cx="9905999" cy="3541714"/>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7456921" y="5883276"/>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dirty="0"/>
              <a:pPr/>
              <a:t>9/29/2019</a:t>
            </a:fld>
            <a:endParaRPr lang="en-US" dirty="0"/>
          </a:p>
        </p:txBody>
      </p:sp>
      <p:sp>
        <p:nvSpPr>
          <p:cNvPr id="5" name="Footer Placeholder 4"/>
          <p:cNvSpPr>
            <a:spLocks noGrp="1"/>
          </p:cNvSpPr>
          <p:nvPr>
            <p:ph type="ftr" sz="quarter" idx="3"/>
          </p:nvPr>
        </p:nvSpPr>
        <p:spPr>
          <a:xfrm>
            <a:off x="1141411" y="5883275"/>
            <a:ext cx="6239309" cy="365125"/>
          </a:xfrm>
          <a:prstGeom prst="rect">
            <a:avLst/>
          </a:prstGeom>
        </p:spPr>
        <p:txBody>
          <a:bodyPr vert="horz" lIns="91440" tIns="45720" rIns="91440" bIns="45720" rtlCol="0" anchor="ctr"/>
          <a:lstStyle>
            <a:lvl1pPr algn="l">
              <a:defRPr sz="1050" cap="all" baseline="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10276321" y="5883274"/>
            <a:ext cx="771089"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60" r:id="rId10"/>
    <p:sldLayoutId id="2147483661" r:id="rId11"/>
    <p:sldLayoutId id="2147483666" r:id="rId12"/>
    <p:sldLayoutId id="2147483663" r:id="rId13"/>
    <p:sldLayoutId id="2147483667" r:id="rId14"/>
    <p:sldLayoutId id="2147483668" r:id="rId15"/>
    <p:sldLayoutId id="2147483658" r:id="rId16"/>
    <p:sldLayoutId id="2147483659" r:id="rId17"/>
  </p:sldLayoutIdLst>
  <p:txStyles>
    <p:title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microsoft.com/office/2007/relationships/media" Target="../media/media1.mp4"/><Relationship Id="rId2" Type="http://schemas.openxmlformats.org/officeDocument/2006/relationships/slideLayout" Target="../slideLayouts/slideLayout2.xml"/><Relationship Id="rId1" Type="http://schemas.openxmlformats.org/officeDocument/2006/relationships/video" Target="NULL" TargetMode="External"/><Relationship Id="rId4" Type="http://schemas.openxmlformats.org/officeDocument/2006/relationships/image" Target="../media/image4.png"/></Relationships>
</file>

<file path=ppt/slides/_rels/slide6.xml.rels><?xml version="1.0" encoding="UTF-8" standalone="yes"?>
<Relationships xmlns="http://schemas.openxmlformats.org/package/2006/relationships"><Relationship Id="rId3" Type="http://schemas.microsoft.com/office/2007/relationships/media" Target="../media/media2.mp4"/><Relationship Id="rId2" Type="http://schemas.openxmlformats.org/officeDocument/2006/relationships/slideLayout" Target="../slideLayouts/slideLayout2.xml"/><Relationship Id="rId1" Type="http://schemas.openxmlformats.org/officeDocument/2006/relationships/video" Target="NULL" TargetMode="External"/><Relationship Id="rId4" Type="http://schemas.openxmlformats.org/officeDocument/2006/relationships/image" Target="../media/image5.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duotone>
              <a:schemeClr val="bg2">
                <a:shade val="88000"/>
                <a:hueMod val="106000"/>
                <a:satMod val="140000"/>
                <a:lumMod val="54000"/>
              </a:schemeClr>
              <a:schemeClr val="bg2">
                <a:tint val="98000"/>
                <a:hueMod val="90000"/>
                <a:satMod val="150000"/>
                <a:lumMod val="160000"/>
              </a:schemeClr>
            </a:duotone>
          </a:blip>
          <a:srcRect/>
          <a:stretch>
            <a:fillRect/>
          </a:stretch>
        </a:blipFill>
        <a:effectLst/>
      </p:bgPr>
    </p:bg>
    <p:spTree>
      <p:nvGrpSpPr>
        <p:cNvPr id="1" name=""/>
        <p:cNvGrpSpPr/>
        <p:nvPr/>
      </p:nvGrpSpPr>
      <p:grpSpPr>
        <a:xfrm>
          <a:off x="0" y="0"/>
          <a:ext cx="0" cy="0"/>
          <a:chOff x="0" y="0"/>
          <a:chExt cx="0" cy="0"/>
        </a:xfrm>
      </p:grpSpPr>
      <p:sp>
        <p:nvSpPr>
          <p:cNvPr id="2" name="Title 1"/>
          <p:cNvSpPr>
            <a:spLocks noGrp="1"/>
          </p:cNvSpPr>
          <p:nvPr>
            <p:ph type="ctrTitle"/>
          </p:nvPr>
        </p:nvSpPr>
        <p:spPr/>
        <p:txBody>
          <a:bodyPr/>
          <a:lstStyle/>
          <a:p>
            <a:pPr algn="ctr"/>
            <a:r>
              <a:rPr lang="tr-TR" b="1" dirty="0">
                <a:latin typeface="Times New Roman" panose="02020603050405020304" pitchFamily="18" charset="0"/>
                <a:ea typeface="Times New Roman" panose="02020603050405020304" pitchFamily="18" charset="0"/>
                <a:cs typeface="Times New Roman" panose="02020603050405020304" pitchFamily="18" charset="0"/>
              </a:rPr>
              <a:t>YAPAY ZEKÂ İLE GOOGLE DİNOZOR OYUNU PROGRAMLAMA</a:t>
            </a:r>
            <a:endParaRPr lang="en-US" dirty="0"/>
          </a:p>
        </p:txBody>
      </p:sp>
      <p:sp>
        <p:nvSpPr>
          <p:cNvPr id="3" name="Subtitle 2"/>
          <p:cNvSpPr>
            <a:spLocks noGrp="1"/>
          </p:cNvSpPr>
          <p:nvPr>
            <p:ph type="subTitle" idx="1"/>
          </p:nvPr>
        </p:nvSpPr>
        <p:spPr>
          <a:xfrm>
            <a:off x="1876424" y="3602038"/>
            <a:ext cx="3882931" cy="1655762"/>
          </a:xfrm>
        </p:spPr>
        <p:txBody>
          <a:bodyPr>
            <a:normAutofit fontScale="77500" lnSpcReduction="20000"/>
          </a:bodyPr>
          <a:lstStyle/>
          <a:p>
            <a:pPr algn="ctr"/>
            <a:r>
              <a:rPr lang="tr-TR" i="1" dirty="0">
                <a:latin typeface="Times New Roman" panose="02020603050405020304" pitchFamily="18" charset="0"/>
                <a:cs typeface="Times New Roman" pitchFamily="18" charset="0"/>
              </a:rPr>
              <a:t>Yasemin ÇERÇİ</a:t>
            </a:r>
            <a:endParaRPr lang="tr-TR" i="1" baseline="30000" dirty="0">
              <a:latin typeface="Times New Roman" pitchFamily="18" charset="0"/>
              <a:cs typeface="Times New Roman" pitchFamily="18" charset="0"/>
            </a:endParaRPr>
          </a:p>
          <a:p>
            <a:pPr algn="ctr"/>
            <a:r>
              <a:rPr lang="tr-TR" dirty="0">
                <a:latin typeface="Times New Roman" pitchFamily="18" charset="0"/>
                <a:cs typeface="Times New Roman" pitchFamily="18" charset="0"/>
              </a:rPr>
              <a:t>Bilgisayar Mühendisliği Bölümü</a:t>
            </a:r>
          </a:p>
          <a:p>
            <a:pPr algn="ctr"/>
            <a:r>
              <a:rPr lang="tr-TR" dirty="0">
                <a:latin typeface="Times New Roman" pitchFamily="18" charset="0"/>
                <a:cs typeface="Times New Roman" pitchFamily="18" charset="0"/>
              </a:rPr>
              <a:t>Sakarya Üniversitesi</a:t>
            </a:r>
          </a:p>
          <a:p>
            <a:pPr algn="ctr"/>
            <a:r>
              <a:rPr lang="tr-TR" dirty="0">
                <a:latin typeface="Times New Roman" pitchFamily="18" charset="0"/>
                <a:cs typeface="Times New Roman" pitchFamily="18" charset="0"/>
              </a:rPr>
              <a:t>b140910053@sakarya.edu.tr</a:t>
            </a:r>
          </a:p>
        </p:txBody>
      </p:sp>
      <p:sp>
        <p:nvSpPr>
          <p:cNvPr id="4" name="Subtitle 2"/>
          <p:cNvSpPr txBox="1">
            <a:spLocks/>
          </p:cNvSpPr>
          <p:nvPr/>
        </p:nvSpPr>
        <p:spPr>
          <a:xfrm>
            <a:off x="6614472" y="3602038"/>
            <a:ext cx="3882931" cy="1655762"/>
          </a:xfrm>
          <a:prstGeom prst="rect">
            <a:avLst/>
          </a:prstGeom>
        </p:spPr>
        <p:txBody>
          <a:bodyPr vert="horz" lIns="91440" tIns="45720" rIns="91440" bIns="45720" rtlCol="0">
            <a:normAutofit fontScale="77500" lnSpcReduction="20000"/>
          </a:bodyPr>
          <a:lstStyle>
            <a:lvl1pPr marL="0" indent="0" algn="l" defTabSz="914400" rtl="0" eaLnBrk="1" latinLnBrk="0" hangingPunct="1">
              <a:lnSpc>
                <a:spcPct val="120000"/>
              </a:lnSpc>
              <a:spcBef>
                <a:spcPts val="1000"/>
              </a:spcBef>
              <a:buSzPct val="125000"/>
              <a:buFont typeface="Arial" panose="020B0604020202020204" pitchFamily="34" charset="0"/>
              <a:buNone/>
              <a:defRPr sz="2000" kern="1200" cap="all" baseline="0">
                <a:solidFill>
                  <a:schemeClr val="tx2"/>
                </a:solidFill>
                <a:latin typeface="+mn-lt"/>
                <a:ea typeface="+mn-ea"/>
                <a:cs typeface="+mn-cs"/>
              </a:defRPr>
            </a:lvl1pPr>
            <a:lvl2pPr marL="457200" indent="0" algn="ctr" defTabSz="914400" rtl="0" eaLnBrk="1" latinLnBrk="0" hangingPunct="1">
              <a:lnSpc>
                <a:spcPct val="120000"/>
              </a:lnSpc>
              <a:spcBef>
                <a:spcPts val="500"/>
              </a:spcBef>
              <a:buSzPct val="125000"/>
              <a:buFont typeface="Arial" panose="020B0604020202020204" pitchFamily="34" charset="0"/>
              <a:buNone/>
              <a:defRPr sz="2000" kern="1200">
                <a:solidFill>
                  <a:schemeClr val="tx1"/>
                </a:solidFill>
                <a:latin typeface="+mn-lt"/>
                <a:ea typeface="+mn-ea"/>
                <a:cs typeface="+mn-cs"/>
              </a:defRPr>
            </a:lvl2pPr>
            <a:lvl3pPr marL="914400" indent="0" algn="ctr" defTabSz="914400" rtl="0" eaLnBrk="1" latinLnBrk="0" hangingPunct="1">
              <a:lnSpc>
                <a:spcPct val="120000"/>
              </a:lnSpc>
              <a:spcBef>
                <a:spcPts val="500"/>
              </a:spcBef>
              <a:buSzPct val="125000"/>
              <a:buFont typeface="Arial" panose="020B0604020202020204" pitchFamily="34" charset="0"/>
              <a:buNone/>
              <a:defRPr sz="1800" kern="1200">
                <a:solidFill>
                  <a:schemeClr val="tx1"/>
                </a:solidFill>
                <a:latin typeface="+mn-lt"/>
                <a:ea typeface="+mn-ea"/>
                <a:cs typeface="+mn-cs"/>
              </a:defRPr>
            </a:lvl3pPr>
            <a:lvl4pPr marL="1371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4pPr>
            <a:lvl5pPr marL="18288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5pPr>
            <a:lvl6pPr marL="22860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6pPr>
            <a:lvl7pPr marL="27432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7pPr>
            <a:lvl8pPr marL="32004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8pPr>
            <a:lvl9pPr marL="3657600" indent="0" algn="ctr" defTabSz="914400" rtl="0" eaLnBrk="1" latinLnBrk="0" hangingPunct="1">
              <a:lnSpc>
                <a:spcPct val="120000"/>
              </a:lnSpc>
              <a:spcBef>
                <a:spcPts val="500"/>
              </a:spcBef>
              <a:buSzPct val="125000"/>
              <a:buFont typeface="Arial" panose="020B0604020202020204" pitchFamily="34" charset="0"/>
              <a:buNone/>
              <a:defRPr sz="1600" kern="1200">
                <a:solidFill>
                  <a:schemeClr val="tx1"/>
                </a:solidFill>
                <a:latin typeface="+mn-lt"/>
                <a:ea typeface="+mn-ea"/>
                <a:cs typeface="+mn-cs"/>
              </a:defRPr>
            </a:lvl9pPr>
          </a:lstStyle>
          <a:p>
            <a:pPr algn="ctr"/>
            <a:r>
              <a:rPr lang="tr-TR" i="1" dirty="0">
                <a:latin typeface="Times New Roman" panose="02020603050405020304" pitchFamily="18" charset="0"/>
                <a:cs typeface="Times New Roman" pitchFamily="18" charset="0"/>
              </a:rPr>
              <a:t>Levent Can ŞENÇAMLAR</a:t>
            </a:r>
            <a:endParaRPr lang="tr-TR" dirty="0">
              <a:latin typeface="Times New Roman" pitchFamily="18" charset="0"/>
              <a:cs typeface="Times New Roman" pitchFamily="18" charset="0"/>
            </a:endParaRPr>
          </a:p>
          <a:p>
            <a:pPr algn="ctr"/>
            <a:r>
              <a:rPr lang="tr-TR" dirty="0">
                <a:latin typeface="Times New Roman" pitchFamily="18" charset="0"/>
                <a:cs typeface="Times New Roman" pitchFamily="18" charset="0"/>
              </a:rPr>
              <a:t>Bilgisayar Mühendisliği Bölümü</a:t>
            </a:r>
          </a:p>
          <a:p>
            <a:pPr algn="ctr"/>
            <a:r>
              <a:rPr lang="tr-TR" dirty="0">
                <a:latin typeface="Times New Roman" pitchFamily="18" charset="0"/>
                <a:cs typeface="Times New Roman" pitchFamily="18" charset="0"/>
              </a:rPr>
              <a:t>Sakarya Üniversitesi</a:t>
            </a:r>
          </a:p>
          <a:p>
            <a:pPr algn="ctr"/>
            <a:r>
              <a:rPr lang="tr-TR" dirty="0">
                <a:latin typeface="Times New Roman" pitchFamily="18" charset="0"/>
                <a:cs typeface="Times New Roman" pitchFamily="18" charset="0"/>
              </a:rPr>
              <a:t>b141210026@sakarya.edu.tr</a:t>
            </a:r>
          </a:p>
        </p:txBody>
      </p:sp>
    </p:spTree>
    <p:extLst>
      <p:ext uri="{BB962C8B-B14F-4D97-AF65-F5344CB8AC3E}">
        <p14:creationId xmlns:p14="http://schemas.microsoft.com/office/powerpoint/2010/main" xmlns="" val="3856144342"/>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pic>
        <p:nvPicPr>
          <p:cNvPr id="5" name="Content Placeholder 4"/>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1255241" y="2394630"/>
            <a:ext cx="4839171" cy="3541712"/>
          </a:xfrm>
          <a:prstGeom prst="rect">
            <a:avLst/>
          </a:prstGeom>
        </p:spPr>
      </p:pic>
      <p:sp>
        <p:nvSpPr>
          <p:cNvPr id="6" name="TextBox 5"/>
          <p:cNvSpPr txBox="1"/>
          <p:nvPr/>
        </p:nvSpPr>
        <p:spPr>
          <a:xfrm>
            <a:off x="7561943" y="2598057"/>
            <a:ext cx="2888343" cy="1477328"/>
          </a:xfrm>
          <a:prstGeom prst="rect">
            <a:avLst/>
          </a:prstGeom>
          <a:noFill/>
        </p:spPr>
        <p:txBody>
          <a:bodyPr wrap="square" rtlCol="0">
            <a:spAutoFit/>
          </a:bodyPr>
          <a:lstStyle/>
          <a:p>
            <a:r>
              <a:rPr lang="tr-TR">
                <a:latin typeface="Times New Roman" panose="02020603050405020304" pitchFamily="18" charset="0"/>
                <a:cs typeface="Times New Roman" panose="02020603050405020304" pitchFamily="18" charset="0"/>
              </a:rPr>
              <a:t>Grafik1’de </a:t>
            </a:r>
            <a:r>
              <a:rPr lang="en-US">
                <a:latin typeface="Times New Roman" panose="02020603050405020304" pitchFamily="18" charset="0"/>
                <a:cs typeface="Times New Roman" panose="02020603050405020304" pitchFamily="18" charset="0"/>
              </a:rPr>
              <a:t>genetik algoritma kullanılmadan 50 ve 100lük 2 gizli katmanla</a:t>
            </a:r>
            <a:r>
              <a:rPr lang="tr-TR">
                <a:latin typeface="Times New Roman" panose="02020603050405020304" pitchFamily="18" charset="0"/>
                <a:cs typeface="Times New Roman" panose="02020603050405020304" pitchFamily="18" charset="0"/>
              </a:rPr>
              <a:t>,</a:t>
            </a:r>
            <a:r>
              <a:rPr lang="en-US">
                <a:latin typeface="Times New Roman" panose="02020603050405020304" pitchFamily="18" charset="0"/>
                <a:cs typeface="Times New Roman" panose="02020603050405020304" pitchFamily="18" charset="0"/>
              </a:rPr>
              <a:t> 40 jenerasyonda  dinozorların aldığı skorlar görülmektedir</a:t>
            </a:r>
            <a:endParaRPr lang="en-US"/>
          </a:p>
        </p:txBody>
      </p:sp>
    </p:spTree>
    <p:extLst>
      <p:ext uri="{BB962C8B-B14F-4D97-AF65-F5344CB8AC3E}">
        <p14:creationId xmlns:p14="http://schemas.microsoft.com/office/powerpoint/2010/main" xmlns="" val="100350535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1386305" y="2097088"/>
            <a:ext cx="4858730" cy="3541712"/>
          </a:xfrm>
          <a:prstGeom prst="rect">
            <a:avLst/>
          </a:prstGeom>
        </p:spPr>
      </p:pic>
      <p:sp>
        <p:nvSpPr>
          <p:cNvPr id="6" name="TextBox 5"/>
          <p:cNvSpPr txBox="1"/>
          <p:nvPr/>
        </p:nvSpPr>
        <p:spPr>
          <a:xfrm>
            <a:off x="6708566" y="2380343"/>
            <a:ext cx="3875314" cy="3693319"/>
          </a:xfrm>
          <a:prstGeom prst="rect">
            <a:avLst/>
          </a:prstGeom>
          <a:noFill/>
        </p:spPr>
        <p:txBody>
          <a:bodyPr wrap="square" rtlCol="0">
            <a:spAutoFit/>
          </a:bodyPr>
          <a:lstStyle/>
          <a:p>
            <a:pPr algn="just"/>
            <a:r>
              <a:rPr lang="tr-TR" dirty="0">
                <a:latin typeface="Times New Roman" panose="02020603050405020304" pitchFamily="18" charset="0"/>
                <a:cs typeface="Times New Roman" panose="02020603050405020304" pitchFamily="18" charset="0"/>
              </a:rPr>
              <a:t>Grafik2’de </a:t>
            </a:r>
            <a:r>
              <a:rPr lang="en-US" dirty="0" err="1">
                <a:latin typeface="Times New Roman" panose="02020603050405020304" pitchFamily="18" charset="0"/>
                <a:cs typeface="Times New Roman" panose="02020603050405020304" pitchFamily="18" charset="0"/>
              </a:rPr>
              <a:t>genetik</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algoritma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kullanılırken</a:t>
            </a:r>
            <a:r>
              <a:rPr lang="en-US" dirty="0">
                <a:latin typeface="Times New Roman" panose="02020603050405020304" pitchFamily="18" charset="0"/>
                <a:cs typeface="Times New Roman" panose="02020603050405020304" pitchFamily="18" charset="0"/>
              </a:rPr>
              <a:t> 50 </a:t>
            </a:r>
            <a:r>
              <a:rPr lang="en-US" dirty="0" err="1">
                <a:latin typeface="Times New Roman" panose="02020603050405020304" pitchFamily="18" charset="0"/>
                <a:cs typeface="Times New Roman" panose="02020603050405020304" pitchFamily="18" charset="0"/>
              </a:rPr>
              <a:t>ve</a:t>
            </a:r>
            <a:r>
              <a:rPr lang="en-US" dirty="0">
                <a:latin typeface="Times New Roman" panose="02020603050405020304" pitchFamily="18" charset="0"/>
                <a:cs typeface="Times New Roman" panose="02020603050405020304" pitchFamily="18" charset="0"/>
              </a:rPr>
              <a:t> 100lük 2 </a:t>
            </a:r>
            <a:r>
              <a:rPr lang="en-US" dirty="0" err="1">
                <a:latin typeface="Times New Roman" panose="02020603050405020304" pitchFamily="18" charset="0"/>
                <a:cs typeface="Times New Roman" panose="02020603050405020304" pitchFamily="18" charset="0"/>
              </a:rPr>
              <a:t>gizli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katmanla</a:t>
            </a:r>
            <a:r>
              <a:rPr lang="tr-TR" dirty="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 40 </a:t>
            </a:r>
            <a:r>
              <a:rPr lang="en-US" dirty="0" err="1">
                <a:latin typeface="Times New Roman" panose="02020603050405020304" pitchFamily="18" charset="0"/>
                <a:cs typeface="Times New Roman" panose="02020603050405020304" pitchFamily="18" charset="0"/>
              </a:rPr>
              <a:t>jenerasyonda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dinozorların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aldığı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skorlar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görülmektedir</a:t>
            </a:r>
            <a:r>
              <a:rPr lang="en-US" dirty="0">
                <a:latin typeface="Times New Roman" panose="02020603050405020304" pitchFamily="18" charset="0"/>
                <a:cs typeface="Times New Roman" panose="02020603050405020304" pitchFamily="18" charset="0"/>
              </a:rPr>
              <a:t>.</a:t>
            </a:r>
            <a:endParaRPr lang="tr-TR" dirty="0">
              <a:latin typeface="Times New Roman" panose="02020603050405020304" pitchFamily="18" charset="0"/>
              <a:cs typeface="Times New Roman" panose="02020603050405020304" pitchFamily="18" charset="0"/>
            </a:endParaRPr>
          </a:p>
          <a:p>
            <a:pPr algn="just"/>
            <a:r>
              <a:rPr lang="tr-TR" dirty="0">
                <a:latin typeface="Times New Roman" panose="02020603050405020304" pitchFamily="18" charset="0"/>
                <a:cs typeface="Times New Roman" panose="02020603050405020304" pitchFamily="18" charset="0"/>
              </a:rPr>
              <a:t>Genetik algoritma kullanılmıyorken  dinozorlar önceki jenerasyonların yaptığı hatalardan ders almayıp tekrardan aynı hamleleri yapabiliyor. Fakat genetik algoritma kullanıldığında bir önceki jenerasyonlardan aldığı kalıtım sayesinde hamlelerini geliştirip daha yüksek skorlar yaptığı gözlemlendi.</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xmlns="" val="235184176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1012674" y="2249488"/>
            <a:ext cx="4967363" cy="3541712"/>
          </a:xfrm>
          <a:prstGeom prst="rect">
            <a:avLst/>
          </a:prstGeom>
        </p:spPr>
      </p:pic>
      <p:sp>
        <p:nvSpPr>
          <p:cNvPr id="5" name="TextBox 4"/>
          <p:cNvSpPr txBox="1"/>
          <p:nvPr/>
        </p:nvSpPr>
        <p:spPr>
          <a:xfrm>
            <a:off x="6444343" y="2589183"/>
            <a:ext cx="4818743" cy="2862322"/>
          </a:xfrm>
          <a:prstGeom prst="rect">
            <a:avLst/>
          </a:prstGeom>
          <a:noFill/>
        </p:spPr>
        <p:txBody>
          <a:bodyPr wrap="square" rtlCol="0">
            <a:spAutoFit/>
          </a:bodyPr>
          <a:lstStyle/>
          <a:p>
            <a:pPr algn="just"/>
            <a:r>
              <a:rPr lang="tr-TR">
                <a:latin typeface="Times New Roman" panose="02020603050405020304" pitchFamily="18" charset="0"/>
                <a:cs typeface="Times New Roman" panose="02020603050405020304" pitchFamily="18" charset="0"/>
              </a:rPr>
              <a:t>Ulaştığımız en optime çözümün grafiği olan Grafik3’te </a:t>
            </a:r>
            <a:r>
              <a:rPr lang="en-US">
                <a:latin typeface="Times New Roman" panose="02020603050405020304" pitchFamily="18" charset="0"/>
                <a:cs typeface="Times New Roman" panose="02020603050405020304" pitchFamily="18" charset="0"/>
              </a:rPr>
              <a:t>genetik algoritma kullanılırken 100 ve 150lik 2 gizli katmanla 40 jenerasyonda  dinozorların aldığı skorlar görülmektedir.</a:t>
            </a:r>
            <a:r>
              <a:rPr lang="tr-TR">
                <a:latin typeface="Times New Roman" panose="02020603050405020304" pitchFamily="18" charset="0"/>
                <a:cs typeface="Times New Roman" panose="02020603050405020304" pitchFamily="18" charset="0"/>
              </a:rPr>
              <a:t> </a:t>
            </a:r>
            <a:r>
              <a:rPr lang="en-US">
                <a:latin typeface="Times New Roman" panose="02020603050405020304" pitchFamily="18" charset="0"/>
                <a:cs typeface="Times New Roman" panose="02020603050405020304" pitchFamily="18" charset="0"/>
              </a:rPr>
              <a:t>Ayrıca burada oyun hızı diğer  denemelere göre (diğerlerinde 7 b</a:t>
            </a:r>
            <a:r>
              <a:rPr lang="tr-TR">
                <a:latin typeface="Times New Roman" panose="02020603050405020304" pitchFamily="18" charset="0"/>
                <a:cs typeface="Times New Roman" panose="02020603050405020304" pitchFamily="18" charset="0"/>
              </a:rPr>
              <a:t>urada</a:t>
            </a:r>
            <a:r>
              <a:rPr lang="en-US">
                <a:latin typeface="Times New Roman" panose="02020603050405020304" pitchFamily="18" charset="0"/>
                <a:cs typeface="Times New Roman" panose="02020603050405020304" pitchFamily="18" charset="0"/>
              </a:rPr>
              <a:t> 5)daha azdır.</a:t>
            </a:r>
            <a:r>
              <a:rPr lang="tr-TR">
                <a:latin typeface="Times New Roman" panose="02020603050405020304" pitchFamily="18" charset="0"/>
                <a:cs typeface="Times New Roman" panose="02020603050405020304" pitchFamily="18" charset="0"/>
              </a:rPr>
              <a:t> </a:t>
            </a:r>
            <a:r>
              <a:rPr lang="en-US">
                <a:latin typeface="Times New Roman" panose="02020603050405020304" pitchFamily="18" charset="0"/>
                <a:cs typeface="Times New Roman" panose="02020603050405020304" pitchFamily="18" charset="0"/>
              </a:rPr>
              <a:t>En yüksek skorları bu denemede yakalamış olup oyun hızı ne kadar az ve tekrar sayısı ne kadar çok olursa jenerasyonların başarısının o kadar yüksek olduğu gözlemlendi.</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xmlns="" val="189572442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latin typeface="Times New Roman" panose="02020603050405020304" pitchFamily="18" charset="0"/>
                <a:cs typeface="Times New Roman" panose="02020603050405020304" pitchFamily="18" charset="0"/>
              </a:rPr>
              <a:t>PROJENİN TANIMI</a:t>
            </a:r>
            <a:endParaRPr lang="en-US" dirty="0">
              <a:latin typeface="Times New Roman" panose="02020603050405020304" pitchFamily="18" charset="0"/>
              <a:cs typeface="Times New Roman" panose="02020603050405020304" pitchFamily="18" charset="0"/>
            </a:endParaRPr>
          </a:p>
        </p:txBody>
      </p:sp>
      <p:sp>
        <p:nvSpPr>
          <p:cNvPr id="3" name="Content Placeholder 2"/>
          <p:cNvSpPr>
            <a:spLocks noGrp="1"/>
          </p:cNvSpPr>
          <p:nvPr>
            <p:ph idx="1"/>
          </p:nvPr>
        </p:nvSpPr>
        <p:spPr/>
        <p:txBody>
          <a:bodyPr>
            <a:normAutofit/>
          </a:bodyPr>
          <a:lstStyle/>
          <a:p>
            <a:pPr marL="0" indent="0">
              <a:buNone/>
            </a:pPr>
            <a:r>
              <a:rPr lang="tr-TR" dirty="0">
                <a:latin typeface="Times New Roman" panose="02020603050405020304" pitchFamily="18" charset="0"/>
                <a:cs typeface="Times New Roman" panose="02020603050405020304" pitchFamily="18" charset="0"/>
              </a:rPr>
              <a:t>P</a:t>
            </a:r>
            <a:r>
              <a:rPr lang="tr-TR" dirty="0" smtClean="0">
                <a:latin typeface="Times New Roman" panose="02020603050405020304" pitchFamily="18" charset="0"/>
                <a:cs typeface="Times New Roman" panose="02020603050405020304" pitchFamily="18" charset="0"/>
              </a:rPr>
              <a:t>rojemizde </a:t>
            </a:r>
            <a:r>
              <a:rPr lang="tr-TR" dirty="0">
                <a:latin typeface="Times New Roman" panose="02020603050405020304" pitchFamily="18" charset="0"/>
                <a:cs typeface="Times New Roman" panose="02020603050405020304" pitchFamily="18" charset="0"/>
              </a:rPr>
              <a:t>yapay sinir ağlarını kullanarak dinozor popülasyonunun önüne çıkacak olan engelleri aşıp, en iyi puanı almasını hedefledik. </a:t>
            </a:r>
            <a:endParaRPr lang="tr-TR" dirty="0" smtClean="0">
              <a:latin typeface="Times New Roman" panose="02020603050405020304" pitchFamily="18" charset="0"/>
              <a:cs typeface="Times New Roman" panose="02020603050405020304" pitchFamily="18" charset="0"/>
            </a:endParaRPr>
          </a:p>
          <a:p>
            <a:pPr marL="0" indent="0">
              <a:buNone/>
            </a:pPr>
            <a:r>
              <a:rPr lang="tr-TR" dirty="0" smtClean="0">
                <a:latin typeface="Times New Roman" panose="02020603050405020304" pitchFamily="18" charset="0"/>
                <a:cs typeface="Times New Roman" panose="02020603050405020304" pitchFamily="18" charset="0"/>
              </a:rPr>
              <a:t>Dinozorlar </a:t>
            </a:r>
            <a:r>
              <a:rPr lang="tr-TR" dirty="0">
                <a:latin typeface="Times New Roman" panose="02020603050405020304" pitchFamily="18" charset="0"/>
                <a:cs typeface="Times New Roman" panose="02020603050405020304" pitchFamily="18" charset="0"/>
              </a:rPr>
              <a:t>öldüğünde genetik algoritma kullanılarak son iki dinozorun genleri bir sonraki nesilde dinozorlara aktarılarak iyileştirme hedeflenmiştir. Bu şekilde dinozorlar daha uzun süre hayatta kalarak daha iyi puanlar elde edilir.</a:t>
            </a:r>
            <a:endParaRPr lang="en-US" dirty="0">
              <a:latin typeface="Times New Roman" panose="02020603050405020304" pitchFamily="18" charset="0"/>
              <a:cs typeface="Times New Roman" panose="02020603050405020304" pitchFamily="18" charset="0"/>
            </a:endParaRPr>
          </a:p>
          <a:p>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xmlns="" val="1564609683"/>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a:spcAft>
                <a:spcPts val="1675"/>
              </a:spcAft>
            </a:pPr>
            <a:r>
              <a:rPr lang="tr-TR" dirty="0" smtClean="0">
                <a:latin typeface="Times New Roman" panose="02020603050405020304" pitchFamily="18" charset="0"/>
                <a:cs typeface="Times New Roman" pitchFamily="18" charset="0"/>
              </a:rPr>
              <a:t>Bu Projeyi Neden Seçtik</a:t>
            </a:r>
            <a:endParaRPr lang="tr-TR" dirty="0">
              <a:latin typeface="Times New Roman" panose="02020603050405020304" pitchFamily="18" charset="0"/>
              <a:cs typeface="Times New Roman" pitchFamily="18" charset="0"/>
            </a:endParaRPr>
          </a:p>
        </p:txBody>
      </p:sp>
      <p:sp>
        <p:nvSpPr>
          <p:cNvPr id="3" name="Content Placeholder 2"/>
          <p:cNvSpPr>
            <a:spLocks noGrp="1"/>
          </p:cNvSpPr>
          <p:nvPr>
            <p:ph idx="1"/>
          </p:nvPr>
        </p:nvSpPr>
        <p:spPr>
          <a:noFill/>
        </p:spPr>
        <p:txBody>
          <a:bodyPr/>
          <a:lstStyle/>
          <a:p>
            <a:pPr algn="just"/>
            <a:r>
              <a:rPr lang="tr-TR" kern="100" dirty="0" smtClean="0">
                <a:latin typeface="Times New Roman" panose="02020603050405020304" pitchFamily="18" charset="0"/>
                <a:ea typeface="Calibri" panose="020F0502020204030204" pitchFamily="34" charset="0"/>
                <a:cs typeface="Times New Roman" panose="02020603050405020304" pitchFamily="18" charset="0"/>
              </a:rPr>
              <a:t>Bu </a:t>
            </a:r>
            <a:r>
              <a:rPr lang="tr-TR" kern="100" dirty="0">
                <a:latin typeface="Times New Roman" panose="02020603050405020304" pitchFamily="18" charset="0"/>
                <a:ea typeface="Calibri" panose="020F0502020204030204" pitchFamily="34" charset="0"/>
                <a:cs typeface="Times New Roman" panose="02020603050405020304" pitchFamily="18" charset="0"/>
              </a:rPr>
              <a:t>proje başlarken asıl amacımız yapay zekâ algoritmalarını tanımaktı. Yapay zekânın günümüzde hızla gelişen bir alan olması bizi bu projeye yöneltti. Araştırmalara başladığımızda oyunlara yapay zeka entegre eden videolarla karşılaştık ve google dinozor oyununu  yapay zeka ile programlamaya karar verdik. </a:t>
            </a:r>
            <a:endParaRPr lang="tr-TR" dirty="0">
              <a:latin typeface="Times New Roman" pitchFamily="18" charset="0"/>
              <a:cs typeface="Times New Roman" pitchFamily="18" charset="0"/>
            </a:endParaRPr>
          </a:p>
          <a:p>
            <a:endParaRPr lang="en-US" dirty="0"/>
          </a:p>
        </p:txBody>
      </p:sp>
    </p:spTree>
    <p:extLst>
      <p:ext uri="{BB962C8B-B14F-4D97-AF65-F5344CB8AC3E}">
        <p14:creationId xmlns:p14="http://schemas.microsoft.com/office/powerpoint/2010/main" xmlns="" val="3577749869"/>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itle 3"/>
          <p:cNvSpPr>
            <a:spLocks noGrp="1"/>
          </p:cNvSpPr>
          <p:nvPr>
            <p:ph type="ctrTitle"/>
          </p:nvPr>
        </p:nvSpPr>
        <p:spPr>
          <a:xfrm>
            <a:off x="1876424" y="1122363"/>
            <a:ext cx="9328605" cy="2387600"/>
          </a:xfrm>
        </p:spPr>
        <p:txBody>
          <a:bodyPr/>
          <a:lstStyle/>
          <a:p>
            <a:r>
              <a:rPr lang="tr-TR" dirty="0">
                <a:latin typeface="Times New Roman" panose="02020603050405020304" pitchFamily="18" charset="0"/>
                <a:cs typeface="Times New Roman" panose="02020603050405020304" pitchFamily="18" charset="0"/>
              </a:rPr>
              <a:t>Daha önce neler yapılmış?</a:t>
            </a:r>
            <a:endParaRPr lang="en-US" dirty="0"/>
          </a:p>
        </p:txBody>
      </p:sp>
      <p:sp>
        <p:nvSpPr>
          <p:cNvPr id="5" name="Subtitle 4"/>
          <p:cNvSpPr>
            <a:spLocks noGrp="1"/>
          </p:cNvSpPr>
          <p:nvPr>
            <p:ph type="subTitle" idx="1"/>
          </p:nvPr>
        </p:nvSpPr>
        <p:spPr/>
        <p:txBody>
          <a:bodyPr/>
          <a:lstStyle/>
          <a:p>
            <a:endParaRPr lang="en-US"/>
          </a:p>
        </p:txBody>
      </p:sp>
    </p:spTree>
    <p:extLst>
      <p:ext uri="{BB962C8B-B14F-4D97-AF65-F5344CB8AC3E}">
        <p14:creationId xmlns:p14="http://schemas.microsoft.com/office/powerpoint/2010/main" xmlns="" val="436123004"/>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662441" y="473375"/>
            <a:ext cx="11021559" cy="1478570"/>
          </a:xfrm>
        </p:spPr>
        <p:txBody>
          <a:bodyPr/>
          <a:lstStyle/>
          <a:p>
            <a:r>
              <a:rPr lang="tr-TR" dirty="0" smtClean="0">
                <a:latin typeface="Times New Roman" panose="02020603050405020304" pitchFamily="18" charset="0"/>
                <a:cs typeface="Times New Roman" panose="02020603050405020304" pitchFamily="18" charset="0"/>
              </a:rPr>
              <a:t>KENDİ OYUNUNU YAZARAK</a:t>
            </a:r>
            <a:endParaRPr lang="en-US" dirty="0">
              <a:latin typeface="Times New Roman" panose="02020603050405020304" pitchFamily="18" charset="0"/>
              <a:cs typeface="Times New Roman" panose="02020603050405020304" pitchFamily="18" charset="0"/>
            </a:endParaRPr>
          </a:p>
        </p:txBody>
      </p:sp>
      <p:pic>
        <p:nvPicPr>
          <p:cNvPr id="8" name="AI learns to play Google -VideoIndirelim.com">
            <a:hlinkClick r:id="" action="ppaction://media"/>
          </p:cNvPr>
          <p:cNvPicPr>
            <a:picLocks noGrp="1" noChangeAspect="1"/>
          </p:cNvPicPr>
          <p:nvPr>
            <p:ph idx="1"/>
            <a:videoFile r:link="rId1"/>
            <p:extLst>
              <p:ext uri="{DAA4B4D4-6D71-4841-9C94-3DE7FCFB9230}">
                <p14:media xmlns:p14="http://schemas.microsoft.com/office/powerpoint/2010/main" xmlns="" r:embed="rId3">
                  <p14:trim st="167084" end="348889.2333"/>
                </p14:media>
              </p:ext>
            </p:extLst>
          </p:nvPr>
        </p:nvPicPr>
        <p:blipFill>
          <a:blip r:embed="rId4"/>
          <a:stretch>
            <a:fillRect/>
          </a:stretch>
        </p:blipFill>
        <p:spPr>
          <a:xfrm>
            <a:off x="5675084" y="2257689"/>
            <a:ext cx="6296025" cy="3541712"/>
          </a:xfrm>
          <a:prstGeom prst="rect">
            <a:avLst/>
          </a:prstGeom>
          <a:ln w="63500" cap="sq">
            <a:solidFill>
              <a:srgbClr val="FFFFFF"/>
            </a:solidFill>
            <a:prstDash val="solid"/>
            <a:miter lim="800000"/>
          </a:ln>
          <a:effectLst/>
          <a:scene3d>
            <a:camera prst="orthographicFront"/>
            <a:lightRig rig="soft" dir="t"/>
          </a:scene3d>
          <a:sp3d contourW="6350">
            <a:contourClr>
              <a:srgbClr val="000000"/>
            </a:contourClr>
          </a:sp3d>
        </p:spPr>
      </p:pic>
      <p:sp>
        <p:nvSpPr>
          <p:cNvPr id="10" name="TextBox 9"/>
          <p:cNvSpPr txBox="1"/>
          <p:nvPr/>
        </p:nvSpPr>
        <p:spPr>
          <a:xfrm>
            <a:off x="812800" y="2257689"/>
            <a:ext cx="4528457" cy="2677656"/>
          </a:xfrm>
          <a:prstGeom prst="rect">
            <a:avLst/>
          </a:prstGeom>
          <a:noFill/>
        </p:spPr>
        <p:txBody>
          <a:bodyPr wrap="square" rtlCol="0">
            <a:spAutoFit/>
          </a:bodyPr>
          <a:lstStyle/>
          <a:p>
            <a:r>
              <a:rPr lang="tr-TR" sz="2400" dirty="0" smtClean="0"/>
              <a:t>İşte bizimde ilham aldığımız o çalışma</a:t>
            </a:r>
          </a:p>
          <a:p>
            <a:r>
              <a:rPr lang="tr-TR" sz="2400" dirty="0" smtClean="0"/>
              <a:t>Bizim projeye ek olarak CodeBullet adlı Youtube sayfasının tasarlamış olduğu bu </a:t>
            </a:r>
            <a:r>
              <a:rPr lang="tr-TR" sz="2400" dirty="0" smtClean="0">
                <a:latin typeface="Times New Roman" panose="02020603050405020304" pitchFamily="18" charset="0"/>
              </a:rPr>
              <a:t>uygulama</a:t>
            </a:r>
            <a:r>
              <a:rPr lang="tr-TR" sz="2400" dirty="0" smtClean="0"/>
              <a:t> ekstra görsellik için dinozor öğrendikçe değişen bir öğrenim grafiğine sahip</a:t>
            </a:r>
            <a:endParaRPr lang="en-US" sz="2400" dirty="0"/>
          </a:p>
        </p:txBody>
      </p:sp>
    </p:spTree>
    <p:extLst>
      <p:ext uri="{BB962C8B-B14F-4D97-AF65-F5344CB8AC3E}">
        <p14:creationId xmlns:p14="http://schemas.microsoft.com/office/powerpoint/2010/main" xmlns="" val="1989076146"/>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04998"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0" mute="1">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Görüntü İŞLEME KULLANILARAK</a:t>
            </a:r>
            <a:endParaRPr lang="en-US" dirty="0"/>
          </a:p>
        </p:txBody>
      </p:sp>
      <p:sp>
        <p:nvSpPr>
          <p:cNvPr id="4" name="Content Placeholder 2"/>
          <p:cNvSpPr txBox="1">
            <a:spLocks/>
          </p:cNvSpPr>
          <p:nvPr/>
        </p:nvSpPr>
        <p:spPr>
          <a:xfrm>
            <a:off x="6470194" y="2249487"/>
            <a:ext cx="4577217" cy="3541714"/>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endParaRPr lang="en-US" dirty="0"/>
          </a:p>
        </p:txBody>
      </p:sp>
      <p:sp>
        <p:nvSpPr>
          <p:cNvPr id="5" name="Content Placeholder 2"/>
          <p:cNvSpPr txBox="1">
            <a:spLocks/>
          </p:cNvSpPr>
          <p:nvPr/>
        </p:nvSpPr>
        <p:spPr>
          <a:xfrm>
            <a:off x="1141412" y="2634115"/>
            <a:ext cx="4577217" cy="3541714"/>
          </a:xfrm>
          <a:prstGeom prst="rect">
            <a:avLst/>
          </a:prstGeom>
        </p:spPr>
        <p:txBody>
          <a:bodyPr vert="horz" lIns="91440" tIns="45720" rIns="91440" bIns="45720" rtlCol="0">
            <a:normAutofit/>
          </a:bodyPr>
          <a:lstStyle>
            <a:lvl1pPr marL="228600" indent="-228600" algn="l" defTabSz="914400" rtl="0" eaLnBrk="1" latinLnBrk="0" hangingPunct="1">
              <a:lnSpc>
                <a:spcPct val="120000"/>
              </a:lnSpc>
              <a:spcBef>
                <a:spcPts val="1000"/>
              </a:spcBef>
              <a:buSzPct val="125000"/>
              <a:buFont typeface="Arial" panose="020B0604020202020204" pitchFamily="34" charset="0"/>
              <a:buChar char="•"/>
              <a:defRPr sz="24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SzPct val="125000"/>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SzPct val="125000"/>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SzPct val="125000"/>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6pPr>
            <a:lvl7pPr marL="29718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7pPr>
            <a:lvl8pPr marL="34290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8pPr>
            <a:lvl9pPr marL="3886200" indent="-228600" algn="l" defTabSz="914400" rtl="0" eaLnBrk="1" latinLnBrk="0" hangingPunct="1">
              <a:lnSpc>
                <a:spcPct val="120000"/>
              </a:lnSpc>
              <a:spcBef>
                <a:spcPts val="500"/>
              </a:spcBef>
              <a:buSzPct val="125000"/>
              <a:buFont typeface="Arial" panose="020B0604020202020204" pitchFamily="34" charset="0"/>
              <a:buChar char="•"/>
              <a:defRPr sz="1400" kern="1200">
                <a:solidFill>
                  <a:schemeClr val="tx1"/>
                </a:solidFill>
                <a:latin typeface="+mn-lt"/>
                <a:ea typeface="+mn-ea"/>
                <a:cs typeface="+mn-cs"/>
              </a:defRPr>
            </a:lvl9pPr>
          </a:lstStyle>
          <a:p>
            <a:r>
              <a:rPr lang="tr-TR" dirty="0" smtClean="0"/>
              <a:t>Görüntü işleme ile de dinozoru eğitmek mümkün ancak google ın dinozor oyununda tek dinozor olduğundan dolayı öğrenme epey vakit alıyor </a:t>
            </a:r>
            <a:endParaRPr lang="en-US" dirty="0"/>
          </a:p>
        </p:txBody>
      </p:sp>
      <p:pic>
        <p:nvPicPr>
          <p:cNvPr id="10" name="TF-REX_ AI learns to play-VideoIndirelim.com">
            <a:hlinkClick r:id="" action="ppaction://media"/>
          </p:cNvPr>
          <p:cNvPicPr>
            <a:picLocks noGrp="1" noChangeAspect="1"/>
          </p:cNvPicPr>
          <p:nvPr>
            <p:ph idx="1"/>
            <a:videoFile r:link="rId1"/>
            <p:extLst>
              <p:ext uri="{DAA4B4D4-6D71-4841-9C94-3DE7FCFB9230}">
                <p14:media xmlns:p14="http://schemas.microsoft.com/office/powerpoint/2010/main" xmlns="" r:embed="rId3">
                  <p14:trim st="55460" end="11901.7111"/>
                </p14:media>
              </p:ext>
            </p:extLst>
          </p:nvPr>
        </p:nvPicPr>
        <p:blipFill>
          <a:blip r:embed="rId4"/>
          <a:stretch>
            <a:fillRect/>
          </a:stretch>
        </p:blipFill>
        <p:spPr>
          <a:xfrm>
            <a:off x="6144679" y="2467201"/>
            <a:ext cx="4902732" cy="2757941"/>
          </a:xfrm>
        </p:spPr>
      </p:pic>
    </p:spTree>
    <p:extLst>
      <p:ext uri="{BB962C8B-B14F-4D97-AF65-F5344CB8AC3E}">
        <p14:creationId xmlns:p14="http://schemas.microsoft.com/office/powerpoint/2010/main" xmlns="" val="31062677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28885" fill="hold"/>
                                        <p:tgtEl>
                                          <p:spTgt spid="10"/>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mute="1">
                <p:cTn id="7" fill="hold" display="0">
                  <p:stCondLst>
                    <p:cond delay="indefinite"/>
                  </p:stCondLst>
                </p:cTn>
                <p:tgtEl>
                  <p:spTgt spid="10"/>
                </p:tgtEl>
              </p:cMediaNode>
            </p:video>
            <p:seq concurrent="1" nextAc="seek">
              <p:cTn id="8" restart="whenNotActive" fill="hold" evtFilter="cancelBubble" nodeType="interactiveSeq">
                <p:stCondLst>
                  <p:cond evt="onClick" delay="0">
                    <p:tgtEl>
                      <p:spTgt spid="10"/>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0"/>
                                        </p:tgtEl>
                                      </p:cBhvr>
                                    </p:cmd>
                                  </p:childTnLst>
                                </p:cTn>
                              </p:par>
                            </p:childTnLst>
                          </p:cTn>
                        </p:par>
                      </p:childTnLst>
                    </p:cTn>
                  </p:par>
                </p:childTnLst>
              </p:cTn>
              <p:nextCondLst>
                <p:cond evt="onClick" delay="0">
                  <p:tgtEl>
                    <p:spTgt spid="10"/>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tr-TR" dirty="0" smtClean="0"/>
              <a:t>BİZ Nasıl yaptık</a:t>
            </a:r>
            <a:endParaRPr lang="en-US" dirty="0"/>
          </a:p>
        </p:txBody>
      </p:sp>
      <p:sp>
        <p:nvSpPr>
          <p:cNvPr id="3" name="Content Placeholder 2"/>
          <p:cNvSpPr>
            <a:spLocks noGrp="1"/>
          </p:cNvSpPr>
          <p:nvPr>
            <p:ph idx="1"/>
          </p:nvPr>
        </p:nvSpPr>
        <p:spPr>
          <a:xfrm>
            <a:off x="1141412" y="2249487"/>
            <a:ext cx="10426474" cy="3541714"/>
          </a:xfrm>
        </p:spPr>
        <p:txBody>
          <a:bodyPr>
            <a:normAutofit/>
          </a:bodyPr>
          <a:lstStyle/>
          <a:p>
            <a:r>
              <a:rPr lang="en-US" dirty="0" err="1"/>
              <a:t>Projeye</a:t>
            </a:r>
            <a:r>
              <a:rPr lang="en-US" dirty="0"/>
              <a:t> </a:t>
            </a:r>
            <a:r>
              <a:rPr lang="en-US" dirty="0" err="1"/>
              <a:t>başlamadan</a:t>
            </a:r>
            <a:r>
              <a:rPr lang="en-US" dirty="0"/>
              <a:t> </a:t>
            </a:r>
            <a:r>
              <a:rPr lang="en-US" dirty="0" err="1"/>
              <a:t>önce</a:t>
            </a:r>
            <a:r>
              <a:rPr lang="en-US" dirty="0"/>
              <a:t> ilk </a:t>
            </a:r>
            <a:r>
              <a:rPr lang="en-US" dirty="0" err="1"/>
              <a:t>olarak</a:t>
            </a:r>
            <a:r>
              <a:rPr lang="en-US" dirty="0"/>
              <a:t> </a:t>
            </a:r>
            <a:r>
              <a:rPr lang="en-US" dirty="0" err="1"/>
              <a:t>hangi</a:t>
            </a:r>
            <a:r>
              <a:rPr lang="en-US" dirty="0"/>
              <a:t> </a:t>
            </a:r>
            <a:r>
              <a:rPr lang="en-US" dirty="0" err="1"/>
              <a:t>dili</a:t>
            </a:r>
            <a:r>
              <a:rPr lang="en-US" dirty="0"/>
              <a:t> </a:t>
            </a:r>
            <a:r>
              <a:rPr lang="en-US" dirty="0" err="1"/>
              <a:t>kullancağımıza</a:t>
            </a:r>
            <a:r>
              <a:rPr lang="en-US" dirty="0"/>
              <a:t> </a:t>
            </a:r>
            <a:r>
              <a:rPr lang="en-US" dirty="0" err="1"/>
              <a:t>karar</a:t>
            </a:r>
            <a:r>
              <a:rPr lang="en-US" dirty="0"/>
              <a:t> </a:t>
            </a:r>
            <a:r>
              <a:rPr lang="en-US" dirty="0" err="1"/>
              <a:t>verdik.Bunun</a:t>
            </a:r>
            <a:r>
              <a:rPr lang="en-US" dirty="0"/>
              <a:t> </a:t>
            </a:r>
            <a:r>
              <a:rPr lang="en-US" dirty="0" err="1"/>
              <a:t>için</a:t>
            </a:r>
            <a:r>
              <a:rPr lang="en-US" dirty="0"/>
              <a:t> </a:t>
            </a:r>
            <a:r>
              <a:rPr lang="en-US" dirty="0" err="1" smtClean="0"/>
              <a:t>araştırm</a:t>
            </a:r>
            <a:r>
              <a:rPr lang="tr-TR" dirty="0"/>
              <a:t>a</a:t>
            </a:r>
            <a:r>
              <a:rPr lang="en-US" dirty="0" smtClean="0"/>
              <a:t>lar </a:t>
            </a:r>
            <a:r>
              <a:rPr lang="en-US" dirty="0" err="1"/>
              <a:t>yaptığımızda</a:t>
            </a:r>
            <a:r>
              <a:rPr lang="en-US" dirty="0"/>
              <a:t> </a:t>
            </a:r>
            <a:r>
              <a:rPr lang="en-US" dirty="0" err="1"/>
              <a:t>pythonun</a:t>
            </a:r>
            <a:r>
              <a:rPr lang="en-US" dirty="0"/>
              <a:t> </a:t>
            </a:r>
            <a:r>
              <a:rPr lang="en-US" dirty="0" err="1"/>
              <a:t>en</a:t>
            </a:r>
            <a:r>
              <a:rPr lang="en-US" dirty="0"/>
              <a:t> </a:t>
            </a:r>
            <a:r>
              <a:rPr lang="tr-TR" dirty="0" smtClean="0"/>
              <a:t>çok </a:t>
            </a:r>
            <a:r>
              <a:rPr lang="en-US" dirty="0" err="1" smtClean="0"/>
              <a:t>tercih</a:t>
            </a:r>
            <a:r>
              <a:rPr lang="en-US" dirty="0" smtClean="0"/>
              <a:t> </a:t>
            </a:r>
            <a:r>
              <a:rPr lang="en-US" dirty="0" err="1"/>
              <a:t>edilen</a:t>
            </a:r>
            <a:r>
              <a:rPr lang="en-US" dirty="0"/>
              <a:t> </a:t>
            </a:r>
            <a:r>
              <a:rPr lang="en-US" dirty="0" err="1"/>
              <a:t>dil</a:t>
            </a:r>
            <a:r>
              <a:rPr lang="en-US" dirty="0"/>
              <a:t> </a:t>
            </a:r>
            <a:r>
              <a:rPr lang="en-US" dirty="0" err="1"/>
              <a:t>olduğunu</a:t>
            </a:r>
            <a:r>
              <a:rPr lang="en-US" dirty="0"/>
              <a:t> </a:t>
            </a:r>
            <a:r>
              <a:rPr lang="en-US" dirty="0" err="1" smtClean="0"/>
              <a:t>gördük</a:t>
            </a:r>
            <a:r>
              <a:rPr lang="tr-TR" dirty="0" smtClean="0"/>
              <a:t> ve onu kullanmaya karar verdik.</a:t>
            </a:r>
            <a:r>
              <a:rPr lang="en-US" dirty="0" err="1" smtClean="0"/>
              <a:t>Pyt</a:t>
            </a:r>
            <a:r>
              <a:rPr lang="tr-TR" dirty="0" smtClean="0"/>
              <a:t>h</a:t>
            </a:r>
            <a:r>
              <a:rPr lang="en-US" dirty="0" smtClean="0"/>
              <a:t>on </a:t>
            </a:r>
            <a:r>
              <a:rPr lang="en-US" dirty="0" err="1"/>
              <a:t>programlama</a:t>
            </a:r>
            <a:r>
              <a:rPr lang="en-US" dirty="0"/>
              <a:t> </a:t>
            </a:r>
            <a:r>
              <a:rPr lang="en-US" dirty="0" err="1"/>
              <a:t>dilini</a:t>
            </a:r>
            <a:r>
              <a:rPr lang="en-US" dirty="0"/>
              <a:t> </a:t>
            </a:r>
            <a:r>
              <a:rPr lang="en-US" dirty="0" err="1"/>
              <a:t>bilmediğimiz</a:t>
            </a:r>
            <a:r>
              <a:rPr lang="en-US" dirty="0"/>
              <a:t> </a:t>
            </a:r>
            <a:r>
              <a:rPr lang="en-US" dirty="0" err="1"/>
              <a:t>için</a:t>
            </a:r>
            <a:r>
              <a:rPr lang="en-US" dirty="0"/>
              <a:t> </a:t>
            </a:r>
            <a:r>
              <a:rPr lang="en-US" dirty="0" err="1"/>
              <a:t>bir</a:t>
            </a:r>
            <a:r>
              <a:rPr lang="en-US" dirty="0"/>
              <a:t> </a:t>
            </a:r>
            <a:r>
              <a:rPr lang="en-US" dirty="0" err="1"/>
              <a:t>takım</a:t>
            </a:r>
            <a:r>
              <a:rPr lang="en-US" dirty="0"/>
              <a:t> </a:t>
            </a:r>
            <a:r>
              <a:rPr lang="en-US" dirty="0" err="1"/>
              <a:t>kurs</a:t>
            </a:r>
            <a:r>
              <a:rPr lang="en-US" dirty="0"/>
              <a:t> </a:t>
            </a:r>
            <a:r>
              <a:rPr lang="en-US" dirty="0" err="1"/>
              <a:t>serisi</a:t>
            </a:r>
            <a:r>
              <a:rPr lang="en-US" dirty="0"/>
              <a:t> </a:t>
            </a:r>
            <a:r>
              <a:rPr lang="en-US" dirty="0" err="1"/>
              <a:t>izledik</a:t>
            </a:r>
            <a:r>
              <a:rPr lang="en-US" dirty="0"/>
              <a:t> </a:t>
            </a:r>
            <a:r>
              <a:rPr lang="en-US" dirty="0" err="1"/>
              <a:t>ve</a:t>
            </a:r>
            <a:r>
              <a:rPr lang="en-US" dirty="0"/>
              <a:t> </a:t>
            </a:r>
            <a:r>
              <a:rPr lang="en-US" dirty="0" err="1"/>
              <a:t>daha</a:t>
            </a:r>
            <a:r>
              <a:rPr lang="en-US" dirty="0"/>
              <a:t> </a:t>
            </a:r>
            <a:r>
              <a:rPr lang="en-US" dirty="0" err="1"/>
              <a:t>sonra</a:t>
            </a:r>
            <a:r>
              <a:rPr lang="en-US" dirty="0"/>
              <a:t> </a:t>
            </a:r>
            <a:r>
              <a:rPr lang="en-US" dirty="0" err="1"/>
              <a:t>pythondaki</a:t>
            </a:r>
            <a:r>
              <a:rPr lang="en-US" dirty="0"/>
              <a:t> </a:t>
            </a:r>
            <a:r>
              <a:rPr lang="en-US" dirty="0" err="1"/>
              <a:t>çeşitli</a:t>
            </a:r>
            <a:r>
              <a:rPr lang="en-US" dirty="0"/>
              <a:t> </a:t>
            </a:r>
            <a:r>
              <a:rPr lang="en-US" dirty="0" err="1"/>
              <a:t>kütüphaneleri</a:t>
            </a:r>
            <a:r>
              <a:rPr lang="en-US" dirty="0"/>
              <a:t> </a:t>
            </a:r>
            <a:r>
              <a:rPr lang="en-US" dirty="0" err="1" smtClean="0"/>
              <a:t>kullanarak</a:t>
            </a:r>
            <a:r>
              <a:rPr lang="en-US" dirty="0" smtClean="0"/>
              <a:t> </a:t>
            </a:r>
            <a:r>
              <a:rPr lang="en-US" dirty="0" err="1"/>
              <a:t>oyunu</a:t>
            </a:r>
            <a:r>
              <a:rPr lang="en-US" dirty="0"/>
              <a:t> </a:t>
            </a:r>
            <a:r>
              <a:rPr lang="en-US" dirty="0" err="1"/>
              <a:t>programlamaya</a:t>
            </a:r>
            <a:r>
              <a:rPr lang="en-US" dirty="0"/>
              <a:t> </a:t>
            </a:r>
            <a:r>
              <a:rPr lang="en-US" dirty="0" err="1"/>
              <a:t>başldık</a:t>
            </a:r>
            <a:r>
              <a:rPr lang="en-US" dirty="0"/>
              <a:t>.</a:t>
            </a:r>
          </a:p>
        </p:txBody>
      </p:sp>
    </p:spTree>
    <p:extLst>
      <p:ext uri="{BB962C8B-B14F-4D97-AF65-F5344CB8AC3E}">
        <p14:creationId xmlns:p14="http://schemas.microsoft.com/office/powerpoint/2010/main" xmlns="" val="15154743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dirty="0"/>
          </a:p>
        </p:txBody>
      </p:sp>
      <p:sp>
        <p:nvSpPr>
          <p:cNvPr id="3" name="Content Placeholder 2"/>
          <p:cNvSpPr>
            <a:spLocks noGrp="1"/>
          </p:cNvSpPr>
          <p:nvPr>
            <p:ph idx="1"/>
          </p:nvPr>
        </p:nvSpPr>
        <p:spPr>
          <a:xfrm>
            <a:off x="1141413" y="2249487"/>
            <a:ext cx="7697788" cy="3541714"/>
          </a:xfrm>
        </p:spPr>
        <p:txBody>
          <a:bodyPr>
            <a:normAutofit fontScale="47500" lnSpcReduction="20000"/>
          </a:bodyPr>
          <a:lstStyle/>
          <a:p>
            <a:r>
              <a:rPr lang="tr-TR" dirty="0">
                <a:latin typeface="Times New Roman" pitchFamily="18" charset="0"/>
                <a:cs typeface="Times New Roman" pitchFamily="18" charset="0"/>
              </a:rPr>
              <a:t>P</a:t>
            </a:r>
            <a:r>
              <a:rPr lang="en-US" dirty="0" err="1">
                <a:latin typeface="Times New Roman" pitchFamily="18" charset="0"/>
                <a:cs typeface="Times New Roman" pitchFamily="18" charset="0"/>
              </a:rPr>
              <a:t>rojemizde</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yapay</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sinir</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ağlarını</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kullanarak</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dinozor</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popülasyonunun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önüne</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çıkacak</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olan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engeller</a:t>
            </a:r>
            <a:r>
              <a:rPr lang="tr-TR" dirty="0">
                <a:latin typeface="Times New Roman" pitchFamily="18" charset="0"/>
                <a:cs typeface="Times New Roman" pitchFamily="18" charset="0"/>
              </a:rPr>
              <a:t>e karşı verecekleri tepkileri belirleyip</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en</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iyi</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puanı</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almasını</a:t>
            </a:r>
            <a:r>
              <a:rPr lang="en-US" dirty="0">
                <a:latin typeface="Times New Roman" pitchFamily="18" charset="0"/>
                <a:cs typeface="Times New Roman" pitchFamily="18" charset="0"/>
              </a:rPr>
              <a:t> </a:t>
            </a:r>
            <a:r>
              <a:rPr lang="en-US" dirty="0" err="1">
                <a:latin typeface="Times New Roman" pitchFamily="18" charset="0"/>
                <a:cs typeface="Times New Roman" pitchFamily="18" charset="0"/>
              </a:rPr>
              <a:t>hedefledik</a:t>
            </a:r>
            <a:r>
              <a:rPr lang="tr-TR" dirty="0">
                <a:latin typeface="Times New Roman" pitchFamily="18" charset="0"/>
                <a:cs typeface="Times New Roman" pitchFamily="18" charset="0"/>
              </a:rPr>
              <a:t>.</a:t>
            </a:r>
          </a:p>
          <a:p>
            <a:pPr marL="215358" algn="just"/>
            <a:r>
              <a:rPr lang="tr-TR" dirty="0">
                <a:latin typeface="Times New Roman" pitchFamily="18" charset="0"/>
                <a:cs typeface="Times New Roman" pitchFamily="18" charset="0"/>
              </a:rPr>
              <a:t>Dinozorların engel görüğünde, zamanında  eğilmesi veya zıplayabilmesi için yapay sinir ağının bir takım girdileri alması gerekir.</a:t>
            </a:r>
          </a:p>
          <a:p>
            <a:pPr marL="215358" algn="just"/>
            <a:r>
              <a:rPr lang="tr-TR" sz="2800" b="1" dirty="0">
                <a:latin typeface="Times New Roman" pitchFamily="18" charset="0"/>
                <a:cs typeface="Times New Roman" pitchFamily="18" charset="0"/>
              </a:rPr>
              <a:t>Girdiler</a:t>
            </a:r>
          </a:p>
          <a:p>
            <a:pPr marL="0" indent="0" algn="just">
              <a:buNone/>
            </a:pPr>
            <a:endParaRPr lang="tr-TR" sz="2800" b="1" dirty="0">
              <a:latin typeface="Times New Roman" pitchFamily="18" charset="0"/>
              <a:cs typeface="Times New Roman" pitchFamily="18" charset="0"/>
            </a:endParaRPr>
          </a:p>
          <a:p>
            <a:pPr marL="215358" algn="just"/>
            <a:r>
              <a:rPr lang="tr-TR" dirty="0">
                <a:latin typeface="Times New Roman" pitchFamily="18" charset="0"/>
                <a:cs typeface="Times New Roman" pitchFamily="18" charset="0"/>
              </a:rPr>
              <a:t>•    İlk engelin uzaklığı </a:t>
            </a:r>
          </a:p>
          <a:p>
            <a:pPr marL="215358" algn="just"/>
            <a:r>
              <a:rPr lang="tr-TR" dirty="0">
                <a:latin typeface="Times New Roman" pitchFamily="18" charset="0"/>
                <a:cs typeface="Times New Roman" pitchFamily="18" charset="0"/>
              </a:rPr>
              <a:t>•    İkinci engelein uzaklığı</a:t>
            </a:r>
          </a:p>
          <a:p>
            <a:pPr marL="215358" algn="just"/>
            <a:r>
              <a:rPr lang="tr-TR" dirty="0">
                <a:latin typeface="Times New Roman" pitchFamily="18" charset="0"/>
                <a:cs typeface="Times New Roman" pitchFamily="18" charset="0"/>
              </a:rPr>
              <a:t>•    Engelin alt konumu</a:t>
            </a:r>
          </a:p>
          <a:p>
            <a:pPr marL="215358" algn="just"/>
            <a:r>
              <a:rPr lang="tr-TR" dirty="0">
                <a:latin typeface="Times New Roman" pitchFamily="18" charset="0"/>
                <a:cs typeface="Times New Roman" pitchFamily="18" charset="0"/>
              </a:rPr>
              <a:t>•    Engelin genişliği</a:t>
            </a:r>
          </a:p>
          <a:p>
            <a:pPr marL="215358" algn="just"/>
            <a:r>
              <a:rPr lang="tr-TR" dirty="0">
                <a:latin typeface="Times New Roman" pitchFamily="18" charset="0"/>
                <a:cs typeface="Times New Roman" pitchFamily="18" charset="0"/>
              </a:rPr>
              <a:t>•    Engelin yüksekliği </a:t>
            </a:r>
          </a:p>
          <a:p>
            <a:pPr marL="558258" indent="-342900" algn="just"/>
            <a:r>
              <a:rPr lang="tr-TR" dirty="0">
                <a:latin typeface="Times New Roman" pitchFamily="18" charset="0"/>
                <a:cs typeface="Times New Roman" pitchFamily="18" charset="0"/>
              </a:rPr>
              <a:t>Hız</a:t>
            </a:r>
          </a:p>
          <a:p>
            <a:pPr marL="0" indent="0">
              <a:buNone/>
            </a:pPr>
            <a:endParaRPr lang="en-US" dirty="0"/>
          </a:p>
        </p:txBody>
      </p:sp>
      <p:sp>
        <p:nvSpPr>
          <p:cNvPr id="4" name="TextBox 3"/>
          <p:cNvSpPr txBox="1"/>
          <p:nvPr/>
        </p:nvSpPr>
        <p:spPr>
          <a:xfrm>
            <a:off x="5573486" y="3802743"/>
            <a:ext cx="2148114" cy="1231106"/>
          </a:xfrm>
          <a:prstGeom prst="rect">
            <a:avLst/>
          </a:prstGeom>
          <a:noFill/>
        </p:spPr>
        <p:txBody>
          <a:bodyPr wrap="square" rtlCol="0">
            <a:spAutoFit/>
          </a:bodyPr>
          <a:lstStyle/>
          <a:p>
            <a:pPr marL="215358" lvl="0" algn="just"/>
            <a:r>
              <a:rPr lang="tr-TR" sz="2000" b="1">
                <a:solidFill>
                  <a:prstClr val="black"/>
                </a:solidFill>
                <a:latin typeface="Times New Roman" pitchFamily="18" charset="0"/>
                <a:cs typeface="Times New Roman" pitchFamily="18" charset="0"/>
              </a:rPr>
              <a:t>Çıktılar</a:t>
            </a:r>
          </a:p>
          <a:p>
            <a:pPr marL="215358" lvl="0" algn="just"/>
            <a:endParaRPr lang="tr-TR">
              <a:solidFill>
                <a:prstClr val="black"/>
              </a:solidFill>
              <a:latin typeface="Times New Roman" pitchFamily="18" charset="0"/>
              <a:cs typeface="Times New Roman" pitchFamily="18" charset="0"/>
            </a:endParaRPr>
          </a:p>
          <a:p>
            <a:pPr marL="558258" lvl="0" indent="-342900" algn="just">
              <a:buFont typeface="Arial" panose="020B0604020202020204" pitchFamily="34" charset="0"/>
              <a:buChar char="•"/>
            </a:pPr>
            <a:r>
              <a:rPr lang="tr-TR">
                <a:solidFill>
                  <a:prstClr val="black"/>
                </a:solidFill>
                <a:latin typeface="Times New Roman" pitchFamily="18" charset="0"/>
                <a:cs typeface="Times New Roman" pitchFamily="18" charset="0"/>
              </a:rPr>
              <a:t>Zıplama </a:t>
            </a:r>
          </a:p>
          <a:p>
            <a:pPr marL="558258" lvl="0" indent="-342900" algn="just">
              <a:buFont typeface="Arial" panose="020B0604020202020204" pitchFamily="34" charset="0"/>
              <a:buChar char="•"/>
            </a:pPr>
            <a:r>
              <a:rPr lang="tr-TR">
                <a:solidFill>
                  <a:prstClr val="black"/>
                </a:solidFill>
                <a:latin typeface="Times New Roman" pitchFamily="18" charset="0"/>
                <a:cs typeface="Times New Roman" pitchFamily="18" charset="0"/>
              </a:rPr>
              <a:t>Eğilme</a:t>
            </a:r>
            <a:endParaRPr lang="tr-TR" dirty="0">
              <a:solidFill>
                <a:prstClr val="black"/>
              </a:solidFill>
              <a:latin typeface="Times New Roman" pitchFamily="18" charset="0"/>
              <a:cs typeface="Times New Roman" pitchFamily="18" charset="0"/>
            </a:endParaRPr>
          </a:p>
        </p:txBody>
      </p:sp>
    </p:spTree>
    <p:extLst>
      <p:ext uri="{BB962C8B-B14F-4D97-AF65-F5344CB8AC3E}">
        <p14:creationId xmlns:p14="http://schemas.microsoft.com/office/powerpoint/2010/main" xmlns="" val="3338668369"/>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endParaRPr lang="en-US"/>
          </a:p>
        </p:txBody>
      </p:sp>
      <p:pic>
        <p:nvPicPr>
          <p:cNvPr id="4" name="Content Placeholder 3"/>
          <p:cNvPicPr>
            <a:picLocks noGrp="1" noChangeAspect="1"/>
          </p:cNvPicPr>
          <p:nvPr>
            <p:ph idx="1"/>
          </p:nvPr>
        </p:nvPicPr>
        <p:blipFill>
          <a:blip r:embed="rId2">
            <a:extLst>
              <a:ext uri="{28A0092B-C50C-407E-A947-70E740481C1C}">
                <a14:useLocalDpi xmlns:a14="http://schemas.microsoft.com/office/drawing/2010/main" xmlns="" val="0"/>
              </a:ext>
            </a:extLst>
          </a:blip>
          <a:stretch>
            <a:fillRect/>
          </a:stretch>
        </p:blipFill>
        <p:spPr>
          <a:xfrm>
            <a:off x="2444425" y="2242869"/>
            <a:ext cx="4658375" cy="2219635"/>
          </a:xfrm>
          <a:prstGeom prst="rect">
            <a:avLst/>
          </a:prstGeom>
        </p:spPr>
      </p:pic>
      <p:sp>
        <p:nvSpPr>
          <p:cNvPr id="5" name="TextBox 4"/>
          <p:cNvSpPr txBox="1"/>
          <p:nvPr/>
        </p:nvSpPr>
        <p:spPr>
          <a:xfrm>
            <a:off x="7228113" y="2242869"/>
            <a:ext cx="4223657" cy="4524315"/>
          </a:xfrm>
          <a:prstGeom prst="rect">
            <a:avLst/>
          </a:prstGeom>
          <a:noFill/>
        </p:spPr>
        <p:txBody>
          <a:bodyPr wrap="square" rtlCol="0">
            <a:spAutoFit/>
          </a:bodyPr>
          <a:lstStyle/>
          <a:p>
            <a:pPr algn="just"/>
            <a:r>
              <a:rPr lang="tr-TR" dirty="0">
                <a:latin typeface="Times New Roman" panose="02020603050405020304" pitchFamily="18" charset="0"/>
                <a:cs typeface="Times New Roman" panose="02020603050405020304" pitchFamily="18" charset="0"/>
              </a:rPr>
              <a:t>Yapay sinir ağını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dinozor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oyununa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entegre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ettikten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sonra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dinozorlar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rastgele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bir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şekilde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engelleri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eğilerek</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zıplayarak</a:t>
            </a:r>
            <a:r>
              <a:rPr lang="en-US" dirty="0">
                <a:latin typeface="Times New Roman" panose="02020603050405020304" pitchFamily="18" charset="0"/>
                <a:cs typeface="Times New Roman" panose="02020603050405020304" pitchFamily="18" charset="0"/>
              </a:rPr>
              <a:t> yada </a:t>
            </a:r>
            <a:r>
              <a:rPr lang="en-US" dirty="0" err="1">
                <a:latin typeface="Times New Roman" panose="02020603050405020304" pitchFamily="18" charset="0"/>
                <a:cs typeface="Times New Roman" panose="02020603050405020304" pitchFamily="18" charset="0"/>
              </a:rPr>
              <a:t>hiç</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birşey</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yapmayarak</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geçmeye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çalışıyordu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Ancak</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önceki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jenerasyon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bir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sonraki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jenerasyona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öğrendiği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hiç</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bir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şeyi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aktarmıyordu.Bu</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kısımdan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itibaren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genetik</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algoritmayı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eklemeye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başladık</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Genleri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mutasyona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uğratmada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sorun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yaşamasakta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çaprazlamada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kullanabileceğimiz</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birden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fazla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yöntem</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vardı</a:t>
            </a:r>
            <a:r>
              <a:rPr lang="en-US" dirty="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Bizde d</a:t>
            </a:r>
            <a:r>
              <a:rPr lang="en-US" dirty="0" err="1">
                <a:latin typeface="Times New Roman" panose="02020603050405020304" pitchFamily="18" charset="0"/>
                <a:cs typeface="Times New Roman" panose="02020603050405020304" pitchFamily="18" charset="0"/>
              </a:rPr>
              <a:t>inozorları</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skor</a:t>
            </a:r>
            <a:r>
              <a:rPr lang="tr-TR" dirty="0">
                <a:latin typeface="Times New Roman" panose="02020603050405020304" pitchFamily="18" charset="0"/>
                <a:cs typeface="Times New Roman" panose="02020603050405020304" pitchFamily="18" charset="0"/>
              </a:rPr>
              <a:t>l</a:t>
            </a:r>
            <a:r>
              <a:rPr lang="en-US" dirty="0">
                <a:latin typeface="Times New Roman" panose="02020603050405020304" pitchFamily="18" charset="0"/>
                <a:cs typeface="Times New Roman" panose="02020603050405020304" pitchFamily="18" charset="0"/>
              </a:rPr>
              <a:t>a</a:t>
            </a:r>
            <a:r>
              <a:rPr lang="tr-TR" dirty="0">
                <a:latin typeface="Times New Roman" panose="02020603050405020304" pitchFamily="18" charset="0"/>
                <a:cs typeface="Times New Roman" panose="02020603050405020304" pitchFamily="18" charset="0"/>
              </a:rPr>
              <a:t>rına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göre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sıralayıp</a:t>
            </a:r>
            <a:r>
              <a:rPr lang="tr-TR" dirty="0">
                <a:latin typeface="Times New Roman" panose="02020603050405020304" pitchFamily="18" charset="0"/>
                <a:cs typeface="Times New Roman" panose="02020603050405020304" pitchFamily="18" charset="0"/>
              </a:rPr>
              <a:t>,</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en</a:t>
            </a:r>
            <a:r>
              <a:rPr lang="en-US" dirty="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yüksek </a:t>
            </a:r>
            <a:r>
              <a:rPr lang="en-US" dirty="0" err="1">
                <a:latin typeface="Times New Roman" panose="02020603050405020304" pitchFamily="18" charset="0"/>
                <a:cs typeface="Times New Roman" panose="02020603050405020304" pitchFamily="18" charset="0"/>
              </a:rPr>
              <a:t>performans</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gösteren</a:t>
            </a:r>
            <a:r>
              <a:rPr lang="en-US" dirty="0">
                <a:latin typeface="Times New Roman" panose="02020603050405020304" pitchFamily="18" charset="0"/>
                <a:cs typeface="Times New Roman" panose="02020603050405020304" pitchFamily="18" charset="0"/>
              </a:rPr>
              <a:t> ilk </a:t>
            </a:r>
            <a:r>
              <a:rPr lang="tr-TR" dirty="0">
                <a:latin typeface="Times New Roman" panose="02020603050405020304" pitchFamily="18" charset="0"/>
                <a:cs typeface="Times New Roman" panose="02020603050405020304" pitchFamily="18" charset="0"/>
              </a:rPr>
              <a:t>10 </a:t>
            </a:r>
            <a:r>
              <a:rPr lang="en-US" dirty="0" err="1">
                <a:latin typeface="Times New Roman" panose="02020603050405020304" pitchFamily="18" charset="0"/>
                <a:cs typeface="Times New Roman" panose="02020603050405020304" pitchFamily="18" charset="0"/>
              </a:rPr>
              <a:t>dinozorun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genleri</a:t>
            </a:r>
            <a:r>
              <a:rPr lang="tr-TR" dirty="0">
                <a:latin typeface="Times New Roman" panose="02020603050405020304" pitchFamily="18" charset="0"/>
                <a:cs typeface="Times New Roman" panose="02020603050405020304" pitchFamily="18" charset="0"/>
              </a:rPr>
              <a:t>ni bir </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sonraki</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nesile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aktardık</a:t>
            </a:r>
            <a:r>
              <a:rPr lang="en-US" dirty="0">
                <a:latin typeface="Times New Roman" panose="02020603050405020304" pitchFamily="18" charset="0"/>
                <a:cs typeface="Times New Roman" panose="02020603050405020304" pitchFamily="18" charset="0"/>
              </a:rPr>
              <a:t>. Bu </a:t>
            </a:r>
            <a:r>
              <a:rPr lang="en-US" dirty="0" err="1">
                <a:latin typeface="Times New Roman" panose="02020603050405020304" pitchFamily="18" charset="0"/>
                <a:cs typeface="Times New Roman" panose="02020603050405020304" pitchFamily="18" charset="0"/>
              </a:rPr>
              <a:t>şekilde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dinozorlar</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daha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uzun</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süre</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hayatta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kalarak</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daha</a:t>
            </a:r>
            <a:r>
              <a:rPr lang="en-US" dirty="0">
                <a:latin typeface="Times New Roman" panose="02020603050405020304" pitchFamily="18" charset="0"/>
                <a:cs typeface="Times New Roman" panose="02020603050405020304" pitchFamily="18" charset="0"/>
              </a:rPr>
              <a:t> </a:t>
            </a:r>
            <a:r>
              <a:rPr lang="en-US" dirty="0" err="1">
                <a:latin typeface="Times New Roman" panose="02020603050405020304" pitchFamily="18" charset="0"/>
                <a:cs typeface="Times New Roman" panose="02020603050405020304" pitchFamily="18" charset="0"/>
              </a:rPr>
              <a:t>iyi</a:t>
            </a:r>
            <a:r>
              <a:rPr lang="en-US" dirty="0">
                <a:latin typeface="Times New Roman" panose="02020603050405020304" pitchFamily="18" charset="0"/>
                <a:cs typeface="Times New Roman" panose="02020603050405020304" pitchFamily="18" charset="0"/>
              </a:rPr>
              <a:t> </a:t>
            </a:r>
            <a:r>
              <a:rPr lang="tr-TR" dirty="0">
                <a:latin typeface="Times New Roman" panose="02020603050405020304" pitchFamily="18" charset="0"/>
                <a:cs typeface="Times New Roman" panose="02020603050405020304" pitchFamily="18" charset="0"/>
              </a:rPr>
              <a:t>skorlar </a:t>
            </a:r>
            <a:r>
              <a:rPr lang="en-US" dirty="0" err="1">
                <a:latin typeface="Times New Roman" panose="02020603050405020304" pitchFamily="18" charset="0"/>
                <a:cs typeface="Times New Roman" panose="02020603050405020304" pitchFamily="18" charset="0"/>
              </a:rPr>
              <a:t>elde</a:t>
            </a:r>
            <a:r>
              <a:rPr lang="en-US" dirty="0">
                <a:latin typeface="Times New Roman" panose="02020603050405020304" pitchFamily="18" charset="0"/>
                <a:cs typeface="Times New Roman" panose="02020603050405020304" pitchFamily="18" charset="0"/>
              </a:rPr>
              <a:t> e</a:t>
            </a:r>
            <a:r>
              <a:rPr lang="tr-TR" dirty="0">
                <a:latin typeface="Times New Roman" panose="02020603050405020304" pitchFamily="18" charset="0"/>
                <a:cs typeface="Times New Roman" panose="02020603050405020304" pitchFamily="18" charset="0"/>
              </a:rPr>
              <a:t>tti.</a:t>
            </a:r>
            <a:endParaRPr lang="en-US" dirty="0">
              <a:latin typeface="Times New Roman" panose="02020603050405020304" pitchFamily="18" charset="0"/>
              <a:cs typeface="Times New Roman" panose="02020603050405020304" pitchFamily="18" charset="0"/>
            </a:endParaRPr>
          </a:p>
        </p:txBody>
      </p:sp>
    </p:spTree>
    <p:extLst>
      <p:ext uri="{BB962C8B-B14F-4D97-AF65-F5344CB8AC3E}">
        <p14:creationId xmlns:p14="http://schemas.microsoft.com/office/powerpoint/2010/main" xmlns="" val="2079387529"/>
      </p:ext>
    </p:extLst>
  </p:cSld>
  <p:clrMapOvr>
    <a:masterClrMapping/>
  </p:clrMapOvr>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Circuit">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Circuit">
      <a:majorFont>
        <a:latin typeface="Tw Cen M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Tw Cen MT"/>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Circuit">
      <a:fillStyleLst>
        <a:solidFill>
          <a:schemeClr val="phClr"/>
        </a:solidFill>
        <a:gradFill rotWithShape="1">
          <a:gsLst>
            <a:gs pos="0">
              <a:schemeClr val="phClr">
                <a:tint val="58000"/>
                <a:satMod val="108000"/>
                <a:lumMod val="110000"/>
              </a:schemeClr>
            </a:gs>
            <a:gs pos="100000">
              <a:schemeClr val="phClr">
                <a:tint val="81000"/>
                <a:satMod val="109000"/>
                <a:lumMod val="105000"/>
              </a:schemeClr>
            </a:gs>
          </a:gsLst>
          <a:lin ang="5040000" scaled="0"/>
        </a:gradFill>
        <a:gradFill rotWithShape="1">
          <a:gsLst>
            <a:gs pos="0">
              <a:schemeClr val="phClr">
                <a:tint val="94000"/>
                <a:satMod val="105000"/>
                <a:lumMod val="102000"/>
              </a:schemeClr>
            </a:gs>
            <a:gs pos="100000">
              <a:schemeClr val="phClr">
                <a:shade val="74000"/>
                <a:satMod val="128000"/>
                <a:lumMod val="100000"/>
              </a:schemeClr>
            </a:gs>
          </a:gsLst>
          <a:lin ang="5400000" scaled="0"/>
        </a:gradFill>
      </a:fillStyleLst>
      <a:lnStyleLst>
        <a:ln w="9525" cap="flat" cmpd="sng" algn="ctr">
          <a:solidFill>
            <a:schemeClr val="phClr"/>
          </a:solidFill>
          <a:prstDash val="solid"/>
        </a:ln>
        <a:ln w="15875" cap="flat" cmpd="sng" algn="ctr">
          <a:solidFill>
            <a:schemeClr val="phClr"/>
          </a:solidFill>
          <a:prstDash val="solid"/>
        </a:ln>
        <a:ln w="22225" cap="flat" cmpd="sng" algn="ctr">
          <a:solidFill>
            <a:schemeClr val="phClr"/>
          </a:solidFill>
          <a:prstDash val="solid"/>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gradFill rotWithShape="1">
          <a:gsLst>
            <a:gs pos="0">
              <a:schemeClr val="phClr">
                <a:tint val="98000"/>
                <a:hueMod val="94000"/>
                <a:satMod val="148000"/>
                <a:lumMod val="150000"/>
              </a:schemeClr>
            </a:gs>
            <a:gs pos="100000">
              <a:schemeClr val="phClr">
                <a:shade val="92000"/>
                <a:hueMod val="104000"/>
                <a:satMod val="140000"/>
                <a:lumMod val="68000"/>
              </a:schemeClr>
            </a:gs>
          </a:gsLst>
          <a:lin ang="5040000" scaled="0"/>
        </a:gradFill>
        <a:blipFill>
          <a:blip xmlns:r="http://schemas.openxmlformats.org/officeDocument/2006/relationships" r:embed="rId1">
            <a:duotone>
              <a:schemeClr val="phClr">
                <a:shade val="88000"/>
                <a:hueMod val="106000"/>
                <a:satMod val="140000"/>
                <a:lumMod val="54000"/>
              </a:schemeClr>
              <a:schemeClr val="phClr">
                <a:tint val="98000"/>
                <a:hueMod val="90000"/>
                <a:satMod val="150000"/>
                <a:lumMod val="160000"/>
              </a:schemeClr>
            </a:duotone>
          </a:blip>
          <a:stretch/>
        </a:blipFill>
      </a:bgFillStyleLst>
    </a:fmtScheme>
  </a:themeElements>
  <a:objectDefaults/>
  <a:extraClrSchemeLst/>
  <a:extLst>
    <a:ext uri="{05A4C25C-085E-4340-85A3-A5531E510DB2}">
      <thm15:themeFamily xmlns:thm15="http://schemas.microsoft.com/office/thememl/2012/main" xmlns="" name="Circuit" id="{0AC2F7E7-15F5-431C-B2A2-456FE929F56C}" vid="{0911B802-464C-4241-8DD9-B60FF88E379F}"/>
    </a:ext>
  </a:extLst>
</a:theme>
</file>

<file path=docProps/app.xml><?xml version="1.0" encoding="utf-8"?>
<Properties xmlns="http://schemas.openxmlformats.org/officeDocument/2006/extended-properties" xmlns:vt="http://schemas.openxmlformats.org/officeDocument/2006/docPropsVTypes">
  <Template>Circuit</Template>
  <TotalTime>951</TotalTime>
  <Words>526</Words>
  <Application>Microsoft Office PowerPoint</Application>
  <PresentationFormat>Özel</PresentationFormat>
  <Paragraphs>41</Paragraphs>
  <Slides>12</Slides>
  <Notes>0</Notes>
  <HiddenSlides>0</HiddenSlides>
  <MMClips>2</MMClips>
  <ScaleCrop>false</ScaleCrop>
  <HeadingPairs>
    <vt:vector size="4" baseType="variant">
      <vt:variant>
        <vt:lpstr>Tema</vt:lpstr>
      </vt:variant>
      <vt:variant>
        <vt:i4>1</vt:i4>
      </vt:variant>
      <vt:variant>
        <vt:lpstr>Slayt Başlıkları</vt:lpstr>
      </vt:variant>
      <vt:variant>
        <vt:i4>12</vt:i4>
      </vt:variant>
    </vt:vector>
  </HeadingPairs>
  <TitlesOfParts>
    <vt:vector size="13" baseType="lpstr">
      <vt:lpstr>Circuit</vt:lpstr>
      <vt:lpstr>YAPAY ZEKÂ İLE GOOGLE DİNOZOR OYUNU PROGRAMLAMA</vt:lpstr>
      <vt:lpstr>PROJENİN TANIMI</vt:lpstr>
      <vt:lpstr>Bu Projeyi Neden Seçtik</vt:lpstr>
      <vt:lpstr>Daha önce neler yapılmış?</vt:lpstr>
      <vt:lpstr>KENDİ OYUNUNU YAZARAK</vt:lpstr>
      <vt:lpstr>Görüntü İŞLEME KULLANILARAK</vt:lpstr>
      <vt:lpstr>BİZ Nasıl yaptık</vt:lpstr>
      <vt:lpstr>Slayt 8</vt:lpstr>
      <vt:lpstr>Slayt 9</vt:lpstr>
      <vt:lpstr>Slayt 10</vt:lpstr>
      <vt:lpstr>Slayt 11</vt:lpstr>
      <vt:lpstr>Slayt 12</vt:lpstr>
    </vt:vector>
  </TitlesOfParts>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Yasemin</dc:creator>
  <cp:lastModifiedBy>Windows Kullanıcısı</cp:lastModifiedBy>
  <cp:revision>19</cp:revision>
  <dcterms:created xsi:type="dcterms:W3CDTF">2014-08-26T23:43:54Z</dcterms:created>
  <dcterms:modified xsi:type="dcterms:W3CDTF">2019-09-29T17:30:26Z</dcterms:modified>
</cp:coreProperties>
</file>

<file path=docProps/thumbnail.jpeg>
</file>